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4" r:id="rId6"/>
    <p:sldId id="260" r:id="rId7"/>
    <p:sldId id="261" r:id="rId8"/>
    <p:sldId id="262" r:id="rId9"/>
    <p:sldId id="263"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FE7F035D-D379-4165-ACEB-7A1089060F93}" type="datetimeFigureOut">
              <a:rPr lang="en-US" smtClean="0"/>
              <a:pPr/>
              <a:t>3/7/2013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92386CF-6418-4364-A89F-8F2F12E5940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7F035D-D379-4165-ACEB-7A1089060F93}" type="datetimeFigureOut">
              <a:rPr lang="en-US" smtClean="0"/>
              <a:pPr/>
              <a:t>3/7/2013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386CF-6418-4364-A89F-8F2F12E5940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7F035D-D379-4165-ACEB-7A1089060F93}" type="datetimeFigureOut">
              <a:rPr lang="en-US" smtClean="0"/>
              <a:pPr/>
              <a:t>3/7/2013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386CF-6418-4364-A89F-8F2F12E5940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FE7F035D-D379-4165-ACEB-7A1089060F93}" type="datetimeFigureOut">
              <a:rPr lang="en-US" smtClean="0"/>
              <a:pPr/>
              <a:t>3/7/2013</a:t>
            </a:fld>
            <a:endParaRPr lang="en-US"/>
          </a:p>
        </p:txBody>
      </p:sp>
      <p:sp>
        <p:nvSpPr>
          <p:cNvPr id="9" name="Slide Number Placeholder 8"/>
          <p:cNvSpPr>
            <a:spLocks noGrp="1"/>
          </p:cNvSpPr>
          <p:nvPr>
            <p:ph type="sldNum" sz="quarter" idx="15"/>
          </p:nvPr>
        </p:nvSpPr>
        <p:spPr/>
        <p:txBody>
          <a:bodyPr rtlCol="0"/>
          <a:lstStyle/>
          <a:p>
            <a:fld id="{492386CF-6418-4364-A89F-8F2F12E59402}"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E7F035D-D379-4165-ACEB-7A1089060F93}" type="datetimeFigureOut">
              <a:rPr lang="en-US" smtClean="0"/>
              <a:pPr/>
              <a:t>3/7/2013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92386CF-6418-4364-A89F-8F2F12E5940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E7F035D-D379-4165-ACEB-7A1089060F93}" type="datetimeFigureOut">
              <a:rPr lang="en-US" smtClean="0"/>
              <a:pPr/>
              <a:t>3/7/2013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2386CF-6418-4364-A89F-8F2F12E59402}"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E7F035D-D379-4165-ACEB-7A1089060F93}" type="datetimeFigureOut">
              <a:rPr lang="en-US" smtClean="0"/>
              <a:pPr/>
              <a:t>3/7/2013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2386CF-6418-4364-A89F-8F2F12E59402}"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FE7F035D-D379-4165-ACEB-7A1089060F93}" type="datetimeFigureOut">
              <a:rPr lang="en-US" smtClean="0"/>
              <a:pPr/>
              <a:t>3/7/2013</a:t>
            </a:fld>
            <a:endParaRPr lang="en-US"/>
          </a:p>
        </p:txBody>
      </p:sp>
      <p:sp>
        <p:nvSpPr>
          <p:cNvPr id="7" name="Slide Number Placeholder 6"/>
          <p:cNvSpPr>
            <a:spLocks noGrp="1"/>
          </p:cNvSpPr>
          <p:nvPr>
            <p:ph type="sldNum" sz="quarter" idx="11"/>
          </p:nvPr>
        </p:nvSpPr>
        <p:spPr/>
        <p:txBody>
          <a:bodyPr rtlCol="0"/>
          <a:lstStyle/>
          <a:p>
            <a:fld id="{492386CF-6418-4364-A89F-8F2F12E59402}"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7F035D-D379-4165-ACEB-7A1089060F93}" type="datetimeFigureOut">
              <a:rPr lang="en-US" smtClean="0"/>
              <a:pPr/>
              <a:t>3/7/2013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2386CF-6418-4364-A89F-8F2F12E5940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FE7F035D-D379-4165-ACEB-7A1089060F93}" type="datetimeFigureOut">
              <a:rPr lang="en-US" smtClean="0"/>
              <a:pPr/>
              <a:t>3/7/2013</a:t>
            </a:fld>
            <a:endParaRPr lang="en-US"/>
          </a:p>
        </p:txBody>
      </p:sp>
      <p:sp>
        <p:nvSpPr>
          <p:cNvPr id="22" name="Slide Number Placeholder 21"/>
          <p:cNvSpPr>
            <a:spLocks noGrp="1"/>
          </p:cNvSpPr>
          <p:nvPr>
            <p:ph type="sldNum" sz="quarter" idx="15"/>
          </p:nvPr>
        </p:nvSpPr>
        <p:spPr/>
        <p:txBody>
          <a:bodyPr rtlCol="0"/>
          <a:lstStyle/>
          <a:p>
            <a:fld id="{492386CF-6418-4364-A89F-8F2F12E59402}"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E7F035D-D379-4165-ACEB-7A1089060F93}" type="datetimeFigureOut">
              <a:rPr lang="en-US" smtClean="0"/>
              <a:pPr/>
              <a:t>3/7/2013</a:t>
            </a:fld>
            <a:endParaRPr lang="en-US"/>
          </a:p>
        </p:txBody>
      </p:sp>
      <p:sp>
        <p:nvSpPr>
          <p:cNvPr id="18" name="Slide Number Placeholder 17"/>
          <p:cNvSpPr>
            <a:spLocks noGrp="1"/>
          </p:cNvSpPr>
          <p:nvPr>
            <p:ph type="sldNum" sz="quarter" idx="11"/>
          </p:nvPr>
        </p:nvSpPr>
        <p:spPr/>
        <p:txBody>
          <a:bodyPr rtlCol="0"/>
          <a:lstStyle/>
          <a:p>
            <a:fld id="{492386CF-6418-4364-A89F-8F2F12E59402}"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E7F035D-D379-4165-ACEB-7A1089060F93}" type="datetimeFigureOut">
              <a:rPr lang="en-US" smtClean="0"/>
              <a:pPr/>
              <a:t>3/7/2013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92386CF-6418-4364-A89F-8F2F12E5940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www.realaustraliatravel.com/kangaroo-island-australia.html" TargetMode="External"/><Relationship Id="rId13" Type="http://schemas.openxmlformats.org/officeDocument/2006/relationships/hyperlink" Target="http://www.realaustraliatravel.com/rottnest-island-perth.html" TargetMode="External"/><Relationship Id="rId3" Type="http://schemas.openxmlformats.org/officeDocument/2006/relationships/hyperlink" Target="http://www.realaustraliatravel.com/green-island-australia.html" TargetMode="External"/><Relationship Id="rId7" Type="http://schemas.openxmlformats.org/officeDocument/2006/relationships/hyperlink" Target="http://www.realaustraliatravel.com/whitsundays-australia.html" TargetMode="External"/><Relationship Id="rId12" Type="http://schemas.openxmlformats.org/officeDocument/2006/relationships/hyperlink" Target="http://www.realaustraliatravel.com/phillip-island-australia.html" TargetMode="External"/><Relationship Id="rId2" Type="http://schemas.openxmlformats.org/officeDocument/2006/relationships/hyperlink" Target="http://www.realaustraliatravel.com/australian-islands.html" TargetMode="External"/><Relationship Id="rId16"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http://www.realaustraliatravel.com/king-island-australia.html" TargetMode="External"/><Relationship Id="rId11" Type="http://schemas.openxmlformats.org/officeDocument/2006/relationships/hyperlink" Target="http://www.realaustraliatravel.com/lord-howe-island.html" TargetMode="External"/><Relationship Id="rId5" Type="http://schemas.openxmlformats.org/officeDocument/2006/relationships/hyperlink" Target="http://www.realaustraliatravel.com/montague-island.html" TargetMode="External"/><Relationship Id="rId15" Type="http://schemas.openxmlformats.org/officeDocument/2006/relationships/hyperlink" Target="http://www.realaustraliatravel.com/bathurst-island.html" TargetMode="External"/><Relationship Id="rId10" Type="http://schemas.openxmlformats.org/officeDocument/2006/relationships/hyperlink" Target="http://www.realaustraliatravel.com/hinchinbrook-island.html" TargetMode="External"/><Relationship Id="rId4" Type="http://schemas.openxmlformats.org/officeDocument/2006/relationships/hyperlink" Target="http://www.realaustraliatravel.com/maria-island-tasmania.html" TargetMode="External"/><Relationship Id="rId9" Type="http://schemas.openxmlformats.org/officeDocument/2006/relationships/hyperlink" Target="http://www.realaustraliatravel.com/lady-elliot-island-australia.html" TargetMode="External"/><Relationship Id="rId14" Type="http://schemas.openxmlformats.org/officeDocument/2006/relationships/hyperlink" Target="http://www.realaustraliatravel.com/magnetic-island-australia.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yilila.com/" TargetMode="External"/><Relationship Id="rId2" Type="http://schemas.openxmlformats.org/officeDocument/2006/relationships/hyperlink" Target="http://www.tendaysontheisland.org/" TargetMode="External"/><Relationship Id="rId1" Type="http://schemas.openxmlformats.org/officeDocument/2006/relationships/slideLayout" Target="../slideLayouts/slideLayout2.xml"/><Relationship Id="rId4" Type="http://schemas.openxmlformats.org/officeDocument/2006/relationships/hyperlink" Target="http://www.darwinfestival.org.au/"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melbournestars.com.au/membershi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Bathurst_Island,_Northern_Territory" TargetMode="External"/><Relationship Id="rId13" Type="http://schemas.openxmlformats.org/officeDocument/2006/relationships/hyperlink" Target="http://en.wikipedia.org/wiki/List_of_islands_of_Australia" TargetMode="External"/><Relationship Id="rId3" Type="http://schemas.openxmlformats.org/officeDocument/2006/relationships/hyperlink" Target="http://en.wikipedia.org/wiki/Australia" TargetMode="External"/><Relationship Id="rId7" Type="http://schemas.openxmlformats.org/officeDocument/2006/relationships/hyperlink" Target="http://en.wikipedia.org/wiki/Groote_Eylandt" TargetMode="External"/><Relationship Id="rId12" Type="http://schemas.openxmlformats.org/officeDocument/2006/relationships/hyperlink" Target="http://en.wikipedia.org/wiki/Mornington_Island" TargetMode="External"/><Relationship Id="rId2" Type="http://schemas.openxmlformats.org/officeDocument/2006/relationships/hyperlink" Target="http://en.wikipedia.org/wiki/States_and_territories_of_Australia" TargetMode="External"/><Relationship Id="rId1" Type="http://schemas.openxmlformats.org/officeDocument/2006/relationships/slideLayout" Target="../slideLayouts/slideLayout1.xml"/><Relationship Id="rId6" Type="http://schemas.openxmlformats.org/officeDocument/2006/relationships/hyperlink" Target="http://en.wikipedia.org/wiki/Kangaroo_Island" TargetMode="External"/><Relationship Id="rId11" Type="http://schemas.openxmlformats.org/officeDocument/2006/relationships/hyperlink" Target="http://en.wikipedia.org/wiki/King_Island,_Tasmania" TargetMode="External"/><Relationship Id="rId5" Type="http://schemas.openxmlformats.org/officeDocument/2006/relationships/hyperlink" Target="http://en.wikipedia.org/wiki/Melville_Island,_Northern_Territory" TargetMode="External"/><Relationship Id="rId10" Type="http://schemas.openxmlformats.org/officeDocument/2006/relationships/hyperlink" Target="http://en.wikipedia.org/wiki/Flinders_Island,_Tasmania" TargetMode="External"/><Relationship Id="rId4" Type="http://schemas.openxmlformats.org/officeDocument/2006/relationships/hyperlink" Target="http://en.wikipedia.org/wiki/Tasmania" TargetMode="External"/><Relationship Id="rId9" Type="http://schemas.openxmlformats.org/officeDocument/2006/relationships/hyperlink" Target="http://en.wikipedia.org/wiki/Fraser_Islan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en.wikipedia.org/wiki/Border" TargetMode="External"/><Relationship Id="rId13" Type="http://schemas.openxmlformats.org/officeDocument/2006/relationships/hyperlink" Target="http://en.wikipedia.org/wiki/Christmas_Island" TargetMode="External"/><Relationship Id="rId3" Type="http://schemas.openxmlformats.org/officeDocument/2006/relationships/hyperlink" Target="http://en.wikipedia.org/wiki/Maritime_boundary" TargetMode="External"/><Relationship Id="rId7" Type="http://schemas.openxmlformats.org/officeDocument/2006/relationships/hyperlink" Target="http://en.wikipedia.org/wiki/Timor_Sea" TargetMode="External"/><Relationship Id="rId12" Type="http://schemas.openxmlformats.org/officeDocument/2006/relationships/hyperlink" Target="http://en.wikipedia.org/wiki/Indian_Ocean" TargetMode="External"/><Relationship Id="rId2" Type="http://schemas.openxmlformats.org/officeDocument/2006/relationships/hyperlink" Target="http://en.wikipedia.org/wiki/Australia%E2%80%93Indonesia_border" TargetMode="External"/><Relationship Id="rId1" Type="http://schemas.openxmlformats.org/officeDocument/2006/relationships/slideLayout" Target="../slideLayouts/slideLayout1.xml"/><Relationship Id="rId6" Type="http://schemas.openxmlformats.org/officeDocument/2006/relationships/hyperlink" Target="http://en.wikipedia.org/wiki/Arafura_Sea" TargetMode="External"/><Relationship Id="rId11" Type="http://schemas.openxmlformats.org/officeDocument/2006/relationships/hyperlink" Target="http://en.wikipedia.org/wiki/Indonesia" TargetMode="External"/><Relationship Id="rId5" Type="http://schemas.openxmlformats.org/officeDocument/2006/relationships/hyperlink" Target="http://en.wikipedia.org/wiki/Papua_New_Guinea" TargetMode="External"/><Relationship Id="rId10" Type="http://schemas.openxmlformats.org/officeDocument/2006/relationships/hyperlink" Target="http://en.wikipedia.org/wiki/Australia" TargetMode="External"/><Relationship Id="rId4" Type="http://schemas.openxmlformats.org/officeDocument/2006/relationships/hyperlink" Target="http://en.wikipedia.org/wiki/Ocean" TargetMode="External"/><Relationship Id="rId9" Type="http://schemas.openxmlformats.org/officeDocument/2006/relationships/hyperlink" Target="http://en.wikipedia.org/wiki/Timor_Ga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3124200"/>
            <a:ext cx="6172200" cy="762000"/>
          </a:xfrm>
        </p:spPr>
        <p:txBody>
          <a:bodyPr>
            <a:normAutofit/>
          </a:bodyPr>
          <a:lstStyle/>
          <a:p>
            <a:r>
              <a:rPr lang="en-US" sz="2400" dirty="0" smtClean="0">
                <a:latin typeface="Comic Sans MS" pitchFamily="66" charset="0"/>
              </a:rPr>
              <a:t>AUSTRALIAN SCAVENGER HUNT</a:t>
            </a:r>
            <a:endParaRPr lang="en-US" sz="2400" dirty="0">
              <a:latin typeface="Comic Sans MS" pitchFamily="66" charset="0"/>
            </a:endParaRPr>
          </a:p>
        </p:txBody>
      </p:sp>
      <p:sp>
        <p:nvSpPr>
          <p:cNvPr id="3" name="Subtitle 2"/>
          <p:cNvSpPr>
            <a:spLocks noGrp="1"/>
          </p:cNvSpPr>
          <p:nvPr>
            <p:ph type="subTitle" idx="1"/>
          </p:nvPr>
        </p:nvSpPr>
        <p:spPr/>
        <p:txBody>
          <a:bodyPr/>
          <a:lstStyle/>
          <a:p>
            <a:r>
              <a:rPr lang="en-US" dirty="0" smtClean="0"/>
              <a:t>NAMA :E</a:t>
            </a:r>
            <a:r>
              <a:rPr lang="en-US" dirty="0" smtClean="0">
                <a:latin typeface="Comic Sans MS" pitchFamily="66" charset="0"/>
              </a:rPr>
              <a:t>RWIN SURYA PRATAMA</a:t>
            </a:r>
          </a:p>
          <a:p>
            <a:r>
              <a:rPr lang="en-US" dirty="0" smtClean="0">
                <a:latin typeface="Comic Sans MS" pitchFamily="66" charset="0"/>
              </a:rPr>
              <a:t>YEARS:7</a:t>
            </a:r>
          </a:p>
          <a:p>
            <a:r>
              <a:rPr lang="en-US" dirty="0" smtClean="0">
                <a:latin typeface="Comic Sans MS" pitchFamily="66" charset="0"/>
              </a:rPr>
              <a:t>SCHOOL:SMPN1 KARANGMOJO</a:t>
            </a:r>
            <a:endParaRPr lang="en-US" dirty="0"/>
          </a:p>
        </p:txBody>
      </p:sp>
    </p:spTree>
  </p:cSld>
  <p:clrMapOvr>
    <a:masterClrMapping/>
  </p:clrMapOvr>
  <p:transition>
    <p:wheel spokes="8"/>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population of australia</a:t>
            </a:r>
            <a:endParaRPr lang="en-US" dirty="0"/>
          </a:p>
        </p:txBody>
      </p:sp>
      <p:sp>
        <p:nvSpPr>
          <p:cNvPr id="3" name="Content Placeholder 2"/>
          <p:cNvSpPr>
            <a:spLocks noGrp="1"/>
          </p:cNvSpPr>
          <p:nvPr>
            <p:ph sz="quarter" idx="1"/>
          </p:nvPr>
        </p:nvSpPr>
        <p:spPr/>
        <p:txBody>
          <a:bodyPr>
            <a:normAutofit fontScale="85000" lnSpcReduction="10000"/>
          </a:bodyPr>
          <a:lstStyle/>
          <a:p>
            <a:pPr>
              <a:buNone/>
            </a:pPr>
            <a:r>
              <a:rPr lang="en-US" dirty="0" smtClean="0"/>
              <a:t>The geography of the area total area of 7.69 million square kilometres, is the largest island of mainland Australia in the world – but also the smallest continent. The continent spans approximately 3,700 kilometres from North to South and 4,000 kilometers from East to West, making it the sixth largest country after Russia, Canada, China, the United States, and Brazil. Australia is also the only continent which consists of a single country. Sometimes known as the continent of Australia \ ' \ ', because the island is surrounded by the sea. Our marine region is also the third largest in the world, covering three oceans and covering an area of about 13 million square kilometers. Our population is mostly located in the city and in the coastal regions, with more than 80 percent of the population lives within 100 kilometres of the coastline. Australia's current population of nearly 11 million people.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55000" lnSpcReduction="20000"/>
          </a:bodyPr>
          <a:lstStyle/>
          <a:p>
            <a:r>
              <a:rPr lang="en-US" dirty="0" smtClean="0"/>
              <a:t/>
            </a:r>
            <a:br>
              <a:rPr lang="en-US" dirty="0" smtClean="0"/>
            </a:br>
            <a:endParaRPr lang="en-US" dirty="0" smtClean="0"/>
          </a:p>
          <a:p>
            <a:r>
              <a:rPr lang="en-US" dirty="0" smtClean="0"/>
              <a:t/>
            </a:r>
            <a:br>
              <a:rPr lang="en-US" dirty="0" smtClean="0"/>
            </a:br>
            <a:r>
              <a:rPr lang="en-US" dirty="0" smtClean="0"/>
              <a:t/>
            </a:r>
            <a:br>
              <a:rPr lang="en-US" dirty="0" smtClean="0"/>
            </a:br>
            <a:r>
              <a:rPr lang="en-US" b="1" dirty="0" smtClean="0"/>
              <a:t>General Australia Travel Destinations</a:t>
            </a:r>
          </a:p>
          <a:p>
            <a:r>
              <a:rPr lang="en-US" dirty="0" smtClean="0"/>
              <a:t/>
            </a:r>
            <a:br>
              <a:rPr lang="en-US" dirty="0" smtClean="0"/>
            </a:br>
            <a:r>
              <a:rPr lang="en-US" dirty="0" smtClean="0"/>
              <a:t/>
            </a:r>
            <a:br>
              <a:rPr lang="en-US" dirty="0" smtClean="0"/>
            </a:br>
            <a:r>
              <a:rPr lang="en-US" dirty="0" smtClean="0">
                <a:hlinkClick r:id="rId2"/>
              </a:rPr>
              <a:t>Australian Islands</a:t>
            </a:r>
            <a:r>
              <a:rPr lang="en-US" dirty="0" smtClean="0"/>
              <a:t> The best of the best:</a:t>
            </a:r>
          </a:p>
          <a:p>
            <a:r>
              <a:rPr lang="en-US" dirty="0" smtClean="0">
                <a:hlinkClick r:id="rId3"/>
              </a:rPr>
              <a:t>Green Island Australia</a:t>
            </a:r>
            <a:r>
              <a:rPr lang="en-US" dirty="0" smtClean="0"/>
              <a:t> - One of only three islands in the Great Barrier Reef</a:t>
            </a:r>
          </a:p>
          <a:p>
            <a:r>
              <a:rPr lang="en-US" dirty="0" smtClean="0">
                <a:hlinkClick r:id="rId4"/>
              </a:rPr>
              <a:t>Maria Island Tasmania</a:t>
            </a:r>
            <a:r>
              <a:rPr lang="en-US" dirty="0" smtClean="0"/>
              <a:t> - nature at its best</a:t>
            </a:r>
          </a:p>
          <a:p>
            <a:r>
              <a:rPr lang="en-US" dirty="0" smtClean="0">
                <a:hlinkClick r:id="rId5"/>
              </a:rPr>
              <a:t>Montague Island</a:t>
            </a:r>
            <a:r>
              <a:rPr lang="en-US" dirty="0" smtClean="0"/>
              <a:t> Another well kept secret where you can go back to nature</a:t>
            </a:r>
          </a:p>
          <a:p>
            <a:r>
              <a:rPr lang="en-US" dirty="0" smtClean="0">
                <a:hlinkClick r:id="rId6"/>
              </a:rPr>
              <a:t>King Island Australia</a:t>
            </a:r>
            <a:r>
              <a:rPr lang="en-US" dirty="0" smtClean="0"/>
              <a:t> - Enjoy the amazing cheese from this area</a:t>
            </a:r>
          </a:p>
          <a:p>
            <a:r>
              <a:rPr lang="en-US" dirty="0" smtClean="0">
                <a:hlinkClick r:id="rId7"/>
              </a:rPr>
              <a:t>Whitsundays Australia</a:t>
            </a:r>
            <a:r>
              <a:rPr lang="en-US" dirty="0" smtClean="0"/>
              <a:t> -pristine, amazing and well worth a trip</a:t>
            </a:r>
          </a:p>
          <a:p>
            <a:r>
              <a:rPr lang="en-US" dirty="0" smtClean="0">
                <a:hlinkClick r:id="rId8"/>
              </a:rPr>
              <a:t>Kangaroo Island Australia</a:t>
            </a:r>
            <a:r>
              <a:rPr lang="en-US" dirty="0" smtClean="0"/>
              <a:t> - a walking natural zoo. You'll feel </a:t>
            </a:r>
            <a:r>
              <a:rPr lang="en-US" dirty="0" err="1" smtClean="0"/>
              <a:t>kms</a:t>
            </a:r>
            <a:r>
              <a:rPr lang="en-US" dirty="0" smtClean="0"/>
              <a:t> from anywhere.</a:t>
            </a:r>
          </a:p>
          <a:p>
            <a:r>
              <a:rPr lang="en-US" dirty="0" smtClean="0">
                <a:hlinkClick r:id="rId9"/>
              </a:rPr>
              <a:t>Lady Elliot Island Australia</a:t>
            </a:r>
            <a:r>
              <a:rPr lang="en-US" dirty="0" smtClean="0"/>
              <a:t> - a good option to explore the Great Barrier Reef</a:t>
            </a:r>
          </a:p>
          <a:p>
            <a:r>
              <a:rPr lang="en-US" dirty="0" smtClean="0">
                <a:hlinkClick r:id="rId10"/>
              </a:rPr>
              <a:t>Hinchinbrook Island</a:t>
            </a:r>
            <a:r>
              <a:rPr lang="en-US" dirty="0" smtClean="0"/>
              <a:t> - Come do the famous walk.</a:t>
            </a:r>
          </a:p>
          <a:p>
            <a:r>
              <a:rPr lang="en-US" dirty="0" smtClean="0">
                <a:hlinkClick r:id="rId11"/>
              </a:rPr>
              <a:t>Lord Howe Island</a:t>
            </a:r>
            <a:r>
              <a:rPr lang="en-US" dirty="0" smtClean="0"/>
              <a:t> - A real hidden gem and totally amazing for its beaches and marine life.</a:t>
            </a:r>
          </a:p>
          <a:p>
            <a:r>
              <a:rPr lang="en-US" dirty="0" smtClean="0">
                <a:hlinkClick r:id="rId12"/>
              </a:rPr>
              <a:t>Phillip Island Australia</a:t>
            </a:r>
            <a:r>
              <a:rPr lang="en-US" dirty="0" smtClean="0"/>
              <a:t> - Come see the Penguins</a:t>
            </a:r>
          </a:p>
          <a:p>
            <a:r>
              <a:rPr lang="en-US" dirty="0" smtClean="0">
                <a:hlinkClick r:id="rId13"/>
              </a:rPr>
              <a:t>Rottnest Island Perth</a:t>
            </a:r>
            <a:r>
              <a:rPr lang="en-US" dirty="0" smtClean="0"/>
              <a:t> - Come cycle round this gorgeous island even for just half a day.</a:t>
            </a:r>
          </a:p>
          <a:p>
            <a:r>
              <a:rPr lang="en-US" dirty="0" smtClean="0">
                <a:hlinkClick r:id="rId14"/>
              </a:rPr>
              <a:t>Magnetic Island Australia</a:t>
            </a:r>
            <a:r>
              <a:rPr lang="en-US" dirty="0" smtClean="0"/>
              <a:t> - a real tropical island </a:t>
            </a:r>
            <a:r>
              <a:rPr lang="en-US" dirty="0" err="1" smtClean="0"/>
              <a:t>thats</a:t>
            </a:r>
            <a:r>
              <a:rPr lang="en-US" dirty="0" smtClean="0"/>
              <a:t> more affordable than the Whitsundays</a:t>
            </a:r>
          </a:p>
          <a:p>
            <a:r>
              <a:rPr lang="en-US" dirty="0" smtClean="0">
                <a:hlinkClick r:id="rId15"/>
              </a:rPr>
              <a:t>Bathurst Island</a:t>
            </a:r>
            <a:r>
              <a:rPr lang="en-US" dirty="0" smtClean="0"/>
              <a:t> - Get to know some aboriginal culture near Darwin.</a:t>
            </a:r>
          </a:p>
          <a:p>
            <a:endParaRPr lang="en-US" dirty="0"/>
          </a:p>
        </p:txBody>
      </p:sp>
      <p:pic>
        <p:nvPicPr>
          <p:cNvPr id="1026" name="Picture 2"/>
          <p:cNvPicPr>
            <a:picLocks noChangeAspect="1" noChangeArrowheads="1"/>
          </p:cNvPicPr>
          <p:nvPr/>
        </p:nvPicPr>
        <p:blipFill>
          <a:blip r:embed="rId16"/>
          <a:srcRect/>
          <a:stretch>
            <a:fillRect/>
          </a:stretch>
        </p:blipFill>
        <p:spPr bwMode="auto">
          <a:xfrm>
            <a:off x="5715000" y="914400"/>
            <a:ext cx="2286000" cy="2103549"/>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current president of </a:t>
            </a:r>
            <a:r>
              <a:rPr lang="en-US" dirty="0" err="1" smtClean="0"/>
              <a:t>australia</a:t>
            </a:r>
            <a:endParaRPr lang="en-US" dirty="0"/>
          </a:p>
        </p:txBody>
      </p:sp>
      <p:sp>
        <p:nvSpPr>
          <p:cNvPr id="3" name="Content Placeholder 2"/>
          <p:cNvSpPr>
            <a:spLocks noGrp="1"/>
          </p:cNvSpPr>
          <p:nvPr>
            <p:ph sz="quarter" idx="1"/>
          </p:nvPr>
        </p:nvSpPr>
        <p:spPr>
          <a:xfrm>
            <a:off x="457200" y="1600200"/>
            <a:ext cx="7467600" cy="2895600"/>
          </a:xfrm>
        </p:spPr>
        <p:txBody>
          <a:bodyPr>
            <a:normAutofit lnSpcReduction="10000"/>
          </a:bodyPr>
          <a:lstStyle/>
          <a:p>
            <a:r>
              <a:rPr lang="en-US" dirty="0" smtClean="0"/>
              <a:t>27th </a:t>
            </a:r>
            <a:r>
              <a:rPr lang="en-US" b="1" dirty="0" smtClean="0"/>
              <a:t>Julia Eileen Gillard</a:t>
            </a:r>
            <a:r>
              <a:rPr lang="en-US" dirty="0" smtClean="0"/>
              <a:t/>
            </a:r>
            <a:br>
              <a:rPr lang="en-US" dirty="0" smtClean="0"/>
            </a:br>
            <a:r>
              <a:rPr lang="en-US" dirty="0" smtClean="0"/>
              <a:t>29 September 1961 - period in office</a:t>
            </a:r>
            <a:br>
              <a:rPr lang="en-US" dirty="0" smtClean="0"/>
            </a:br>
            <a:r>
              <a:rPr lang="en-US" dirty="0" smtClean="0"/>
              <a:t>term of office</a:t>
            </a:r>
            <a:br>
              <a:rPr lang="en-US" dirty="0" smtClean="0"/>
            </a:br>
            <a:r>
              <a:rPr lang="en-US" dirty="0" smtClean="0"/>
              <a:t>political party</a:t>
            </a:r>
            <a:br>
              <a:rPr lang="en-US" dirty="0" smtClean="0"/>
            </a:br>
            <a:r>
              <a:rPr lang="en-US" dirty="0" smtClean="0"/>
              <a:t>age first in office 24 June 2010 - present</a:t>
            </a:r>
            <a:br>
              <a:rPr lang="en-US" dirty="0" smtClean="0"/>
            </a:br>
            <a:r>
              <a:rPr lang="en-US" dirty="0" smtClean="0"/>
              <a:t> </a:t>
            </a:r>
            <a:br>
              <a:rPr lang="en-US" dirty="0" smtClean="0"/>
            </a:br>
            <a:r>
              <a:rPr lang="en-US" dirty="0" smtClean="0"/>
              <a:t>Labor</a:t>
            </a:r>
            <a:br>
              <a:rPr lang="en-US" dirty="0" smtClean="0"/>
            </a:br>
            <a:r>
              <a:rPr lang="en-US" dirty="0" smtClean="0"/>
              <a:t>49</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Festivals in Australia</a:t>
            </a:r>
            <a:br>
              <a:rPr lang="en-US" b="1" dirty="0" smtClean="0"/>
            </a:br>
            <a:endParaRPr lang="en-US" dirty="0"/>
          </a:p>
        </p:txBody>
      </p:sp>
      <p:sp>
        <p:nvSpPr>
          <p:cNvPr id="3" name="Content Placeholder 2"/>
          <p:cNvSpPr>
            <a:spLocks noGrp="1"/>
          </p:cNvSpPr>
          <p:nvPr>
            <p:ph sz="quarter" idx="1"/>
          </p:nvPr>
        </p:nvSpPr>
        <p:spPr/>
        <p:txBody>
          <a:bodyPr>
            <a:normAutofit fontScale="70000" lnSpcReduction="20000"/>
          </a:bodyPr>
          <a:lstStyle/>
          <a:p>
            <a:r>
              <a:rPr lang="en-US" b="1" dirty="0" smtClean="0"/>
              <a:t>Ten Days on the Island, Tasmania (March)</a:t>
            </a:r>
          </a:p>
          <a:p>
            <a:r>
              <a:rPr lang="en-US" dirty="0" smtClean="0"/>
              <a:t>Tasmania 's flagship celebration of island arts and culture, </a:t>
            </a:r>
            <a:r>
              <a:rPr lang="en-US" dirty="0" smtClean="0">
                <a:hlinkClick r:id="rId2"/>
              </a:rPr>
              <a:t>Ten Days on the Island</a:t>
            </a:r>
            <a:r>
              <a:rPr lang="en-US" dirty="0" smtClean="0"/>
              <a:t>, boasts a multitude of events in 50 locations across the island. Events and activities range across all types of music, dance, visual arts, theatre, literature, food and film. Individual artists and companies come from all corners of the globe, and a number of local artists also take part.</a:t>
            </a:r>
          </a:p>
          <a:p>
            <a:r>
              <a:rPr lang="en-US" b="1" dirty="0" smtClean="0"/>
              <a:t>Darwin Festival (August)</a:t>
            </a:r>
          </a:p>
          <a:p>
            <a:r>
              <a:rPr lang="en-US" dirty="0" err="1" smtClean="0"/>
              <a:t>Yilila</a:t>
            </a:r>
            <a:r>
              <a:rPr lang="en-US" dirty="0" smtClean="0"/>
              <a:t>, winners of 2006 NT Indigenous Music Awards. Photograph courtesy of </a:t>
            </a:r>
            <a:r>
              <a:rPr lang="en-US" dirty="0" err="1" smtClean="0">
                <a:hlinkClick r:id="rId3"/>
              </a:rPr>
              <a:t>Yilila</a:t>
            </a:r>
            <a:r>
              <a:rPr lang="en-US" dirty="0" smtClean="0"/>
              <a:t>.</a:t>
            </a:r>
          </a:p>
          <a:p>
            <a:r>
              <a:rPr lang="en-US" dirty="0" smtClean="0"/>
              <a:t>The </a:t>
            </a:r>
            <a:r>
              <a:rPr lang="en-US" dirty="0" smtClean="0">
                <a:hlinkClick r:id="rId4"/>
              </a:rPr>
              <a:t>Darwin Festival</a:t>
            </a:r>
            <a:r>
              <a:rPr lang="en-US" dirty="0" smtClean="0"/>
              <a:t> is a celebration of the city's uniqueness, celebrating our multicultural community, youthful energy, tropical climate and our great lifestyle. The cultural program provides a feast of local, national and international performances to excite, inspire and entertain. It includes opera, cabaret, dance, music, film, comedy, the visual arts and workshops - incorporating music and dance from Indigenous, Indonesian and Pacific Island communities. There is also a strong visual arts component, with traditional land owners guiding visitors through the many galleries exhibiting Indigenous art.</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photos of three indigenous </a:t>
            </a:r>
            <a:r>
              <a:rPr lang="en-US" dirty="0" err="1" smtClean="0"/>
              <a:t>australian</a:t>
            </a:r>
            <a:r>
              <a:rPr lang="en-US" dirty="0" smtClean="0"/>
              <a:t> animals</a:t>
            </a:r>
            <a:endParaRPr lang="en-US" dirty="0"/>
          </a:p>
        </p:txBody>
      </p:sp>
      <p:pic>
        <p:nvPicPr>
          <p:cNvPr id="4" name="Content Placeholder 3" descr="images.jpeg"/>
          <p:cNvPicPr>
            <a:picLocks noGrp="1" noChangeAspect="1"/>
          </p:cNvPicPr>
          <p:nvPr>
            <p:ph sz="quarter" idx="1"/>
          </p:nvPr>
        </p:nvPicPr>
        <p:blipFill>
          <a:blip r:embed="rId2"/>
          <a:stretch>
            <a:fillRect/>
          </a:stretch>
        </p:blipFill>
        <p:spPr>
          <a:xfrm>
            <a:off x="457200" y="1981200"/>
            <a:ext cx="2286000" cy="1600200"/>
          </a:xfrm>
        </p:spPr>
      </p:pic>
      <p:sp>
        <p:nvSpPr>
          <p:cNvPr id="1026" name="AutoShape 2" descr="data:image/jpeg;base64,/9j/4AAQSkZJRgABAQAAAQABAAD/2wCEAAkGBhQSEBUUEhQUFBUUFxQXFBYVFBcXFBcVFxYVFBQUFBQXHCYfFxokGhQVHy8gIycpLCwsFR4xNTAqNSYrLCkBCQoKDQwOFA8PFCkYFBgpKSkpKSkpKSkpKSkpKSkpKSkpKSkpKSkpKSkpKSkpKSkpKSkpKSkpKSkpKSkpKSkpKf/AABEIALcBCgMBIgACEQEDEQH/xAAcAAACAwEBAQEAAAAAAAAAAAADBQIEBgcAAQj/xAA7EAABAwIDBgMGBAYCAwEAAAABAAIRAwQFITEGEkFRYXEigZETMqGxwfAHQmLRFCNScuHxJDOCorIV/8QAGAEAAwEBAAAAAAAAAAAAAAAAAAECAwT/xAAfEQEBAAMAAwEBAQEAAAAAAAAAAQIRMRIhQWFRAzL/2gAMAwEAAhEDEQA/AOb2wTa2CV2oTa2ClK5Upb1Nw5tPyWSt8ndoW1oNyWNcyHnoT81NXicWzfmjuagUXS30KsOfkprWPUW5D75romztIi3Zvax8FhG0Q1oMzOfZdDwUzQYf0hPFH+i80KcL60KYarZIgL6ApQpbqAiAvsKYavoakA4XoRd1e3UAKF6FPdXt1MBgIm4vijUvWMHic0TkM1rhwqn7NAqNUhilI/nbn1Xn55jMdEZewDCiQjEKBasVBEKBCKQokIAJCG4IxaoEIADghOCsEITggK72pdf4Y140TRzUqxzFW29PeObjk0cz+wCDc72owttN8D3tTHALPezTm7ui8uc4ySZJKXFwSPRzaBOLYJRaDRObYKkGdsFj79m7WeP1H5rZW4WUx6nFy/uD8FNXj1ZoHwtA5KxQiROip2pyHn8lapPkJNQnbwq7kmOHZdR2YdNszpI9Fzge9PJb/YqpNvHJxSxvtOc9NC0KYC8wIgatGKAapAKYavoCAiGqQapAL7CNBCF7dVO9xZjCWggvHCdOUpI/GnFwLniDy5jhl1VzC0H11f06fvuA+foqLtpKI/MfRZq8ugXS6CczmOGvDhkc0vuHHqSBoII55fBVMID/AB3aloaG0yQXceULG4pijgyB7x95xnTWB1KpYg4hwc2ciciRmVQuaznafHNK+glSxFzXTvSeWcLfbJbRFwgmYyInRcvps5yO+S1myUNdIM6Tx+CmVVdWJBEjioEL5ZulgRCFNSEQoEIpCgQkYJCG4IzghuCACUNwRnBDcgKd5cNpsc92TWgknoFzfGcVc95qO5Q0f0jUN/dPNucdAIoNOQINTuMw36rC393vnoNFP1cnratWrTPVC9kVJlOT2zVrcPI+iex00tE4tUoswnNqFTM0tgs1tOyLju1pWntgs9tcIrNPNg+cKbxWPVKk4bqt2Q1yVW10TJjw0d1LYUM8QWw2EqQKjP1T6hY1lbhxWt2CqfzKg6ApY9LPjbNCIAotCIAtWD2mZWcxnbBlEwPvsVe2kunNpeHLquSXF2XVS55J3dJ0nhlxVQ41OI7V1TmxxG9HhI4c5QLLaiqXljnEZZTOv0SGzux78ieZiT+w7KxaVmvuNMoOfM9FUpWNDQuC+d4ZyJnOctT+5TChQAGYbnpH19SlH8VE9AJ7ZwAvf/ouMxAidB9wq2F6pbHM8cuOXIiEvvDnGR48/ML6b90QNV6lYOfLgGwMj0J4d0EU3NvvjQagDLQaj5CVWt7fdAO6COGQ9QE+p0mgxIIHIfDvn9wvtfC4YXN/1CLPRkte1pvaDuwfP0T7ZbAjG+5pEnIdFHCMLmC45n7zAWuw7daI0jko1RswtqUNhTcF9p1ARIMjmvpCigIhDcEZwUCEjBIQ3BHIQyEAFwSTabGRbUS7LfdIYDz4nsE7rPDWlxMAAknkBmSuQbTY3/E1y8TuDKmDwA490U4UXlcucS6SSZk6k8yqREmEWq5GtbQkhrRLnEADqdApVTPZrZ43FSNKbYLzx/tHUrpDLZrQAGNAGQG6NBkEPBcJFvQbT1OrzzcYn9vJW4TLbl1onVqktmndoqQa2wSHbJv8yn/afmtBbJHtkPFS7O+aVVj0rtR4VZrUyR2VW00V6g+eERks271q05ytdsG6K5HNv1WcEBPNjK0XTeoISnRl/wAukMRAFBgRQFs5lDFrL2jIXLtocGLSXAZZ+YHFdhLUkxjBvaAwMzkEHvTjdK03ngHjqE+w+x3XTpElP6uyIzOYjKRl3U8P2aeN95ya0H/y5pmTV6JyaSDnMAgkA8xqAhMvGtJaGuc7KQ3hyzRLrDgbhtQO3C2Glv8AXrnP0KX3lT2dXLjme5VTvtNOLK5YTmCDxa4Z+XNCx/Cq1RzPZOb7OI8UcYJdnx+Ko0bnfc3zHXRMqzam4Gn3fiFpfwo9f0WNLQIkAAua6JI1kaZpzZnwjQ5dcxyPVZC0ok1YdMZjt95J7SqxkSdI9OPNTs9L1xR3I3cpmARyz7qg7EiSYnLKRJ9T+6YXFeGMJjUnXmIUmgcBAI4Il+DStg2OGlUzMtMSJ4TG9nyK3DXAiRmFzqrRAqaSe44d/vJa/Zy73mbvL90spuA1cEMhFKgVkYJCgUVyV7QYu22oOqGJAhgPFx08hqegKAzG3+PBrf4dpzdBqRy/K3z19Oa5tVKt314XuLnmXOMk9Tr/AKVB4lS0/EWNk9B9gLfbBYFrcPHMUgf/AGd9AszgGDOuKzabRlq8/wBLRq4/ILrdOiGNDWiGtAAHIBHU30G4ISO9CVJcqs08tEjsk8tEyN7YJHtq0zSPCHDzkFPbVLNtKf8AJYeTiPUJXhzrM0E3tBmk1o6Sm9u6IUOja/VpghH2YfF3T/uj1VYvX3CnRcMP6h81N6fx2RoRAEKloEYLZyvoC+7q8FMBAVX2YP36oj7YezLRxB9Tn9fgrAC+wgOVYvYlryeIMf5We2pG4abv6mfEHd+q6dthhEj2rYke8Oa5xjlr7ZgafCWyWnUZxI+CPLSpCTDMX3KjSTkCCt/cY9RZQDo3nHQdOfRc9fs85uuYPEaJ9bANpbpA0gTyCfmPF9ffSZHHkj0ahc6ef049Er/i2AwM1ft3F2mQ+Kz8laPqZ3wQ7TKOcBTZ4ZgH6EdQlpvN1ufD7lfbW+3gc5Gfw4qsaVirUa4uOuX04Z6FaLZp5a4HODkSZ+ws2+4PtACQTm7PlOhTKyxgNcIBO7Bc5x3WDIGZ7lbRDoTlAqNtXD2BwIIIGhkeoUiFkYblybbbaH+IrQ3/AK6ctb1d+Z307LZ7b477Kn7Jnv1Bn+lnHTidFya8rAlRvfpcn0Go8idIPT7hetqROnHJo5/5lQDJy9Vtvw/2f9pU9u8eCmYYDxfqPTXulf4f61uzmBi2oBsDfcAajuJdrE8homTkVyE5WzBcoKblBAcnsk8tEjs08tEyOLVVNr2TaE8nNP0Vu1QdqGzZ1Om780BgbepBCdU3GAUit9fNP7YZeQSaxcavtu+KgPIj5oVN0lS3vFKyy61+O02j5Y08wPkrAVDCXzRYf0j5K+Fs5kwpBRapBBJheXwJZtBifsqRj3ne6gEO2OLz/LboPeKwTqzh1HAf5TDELre+/UlLGjMNJ5wlYaDsQgZfFKbi6JdG9Hy7K7XtyOn3+/FU61KdRmpmKvJKypS7UT3Wxwy3BA0+CyFC3gzHfImOvhlPsLrgccuBgwf0zGqqYDyWdqKe7T3hIj080htLndb/AJ+q1WNND7Z5z90n75rCUxLfLmnZob2u07kvOWsgmROsiY6JlbUZcN6HRoDMSNX8fzZpHhsuJj17GYWlZTjlkM47feQyyMrTBNbzZy4Bp7s5jOOh8uiJjON07em9z3N3mN3tyfESfdG71KyNPaMW24DnvzBndADc88zOunVZXHL72lxVqnM1HzPJujGz2S/0136MZsDEcXfVL3OjecZdoPLy08kiq1JMqxckCVXt6e8Z4D7CwjSmOD4U+tUbTYPE8+g4k9AM12PD7BtGk2mwQ1ggczzcepMlI9h9n/YUvavH8yoBH6WagdzqfRaUqonKhuQnIpQnppCeENFchIDlFknlos5Su2siZk8AJPdP7Ku0xmEyO7ZfcdZNpVH6SfSF8tkbFBNtVH6HIDmtAZp3aHI9gEltdU2s36jmp23kXLZ2ea+VDmp0nBCLs1nl1fx2PZ1821I/pCaBJdk3zaUu3yToLWcc16kFMKAUgmSSwu1t/vVCODchn6raXVbdY48gVy/Fa28T3nI8yqgLK5EySZ4f4QXUCDPLTLPuiO76den36Jpa2O+wOMwdM8yP2QZTXzb1OslLW0PFJ4ZdFrauFNA01jh+6C3Z+m73suGRg9+XwTkJnvZeEDMgSSOsGT1mNFatKsHdcIgzkSZB5g+6n7dmP6HzyDmgeWWioV8GczJwjOfhA8X0VyENYXAex1J4cN8OaCSTGoBJPNZC6t3UHFjxBGnIjgQeq0xtogzpmPLICOSNXpMqDcqtDgJjg5s8Gu4JZY7OXTM7OOaCd4ZnQnNaKrBOWnkk93swKTTUpVBuRvbr/CQOOehS5uLkfmB6KPcM1xqiCKZeWu3S6B0IGeXUTCQ3NfWNPvQI9xeTqZyjml9V3wWdu2k9BVnSruG3Dab2bwDt07zgdDBmDHDh5KhvwJ9O69aUHPeBDjvGMtewRIm13PBcVFxRFQZcCBoCOStlAwvDGUKQp0xutHPMk8S48SjKkouQ3IhQ3JAJyEiuQkBwSjdZyeKc2NxmCCWuGhVOrg+8JZkeXA/sVVpVCx0OyI1BTOVusOx4ghtZsTkHjTzHBaG7INvUjOWOg8NCueUsQG7noNc1dt9oS0FjSQHCI94Zj4JHoqtTmmNF6o06Jbr6qxTfop+tJwwFWFIO4qpvotFogyf9oyhyuv7FPmzZ5/NaELL7APmzb3d81pgqnGF6ICvsqEr7KZFu0VUijlxIWAu4LomI9J6rb7UPimO5+Sxz7PeHiJHQcuqqGoWFp7R413RM8z06gpu+/aHBoEQIABzjl0Q6QDGZCJz9MgAqjqA155juOJhAMX3I/NHPXU9T2XxlyCcgMtJj4A6hK3eWWkT3RKdfdnIuJ6ad+icyB7b3BdBAngehHDqZVmnUD8hnGonI9wRn5rPjGQCAZJz90kRHEHlEqxa44ZgmNCDIzHKevLgU/ItGFzgzXE7gh3L8pHKOHJZ25tyHbrg5pBM84P3wWgq3njEHVondOmZB9co81ds8UDo8IMcSB9c09jTF3WGvewsZ4Wu997h4WtHzJ+iWY5VZTtmUWxUcyPGd1pIz0ABgZ6TmtZtVtXSo+E7snkAYPRczx3FBXfvAk5cRl5clNsGgW3czqOhQ2M33Rw4oQC0WzGFsfXYyqYYSC+NTH5Z4Ssb+NDPBtgKle3NUPFMu/wCpr2yHM4uMZtBOhg/FWMD2DvKVdheaTWNc0ktfvZDoQulgAARAHADSOEDkvhVziEHFDKmQhuSCLkNxUyhuQA3ISI5CQHJrNMKmGsrCHjsRk4eaXWhTu1KZMziOA1KMkeJn9QH/ANDgqdvWhwI/znyXSLcTqlOM7H03NdUpncLQXFurTGZjkUtKlJLes1wgz2OvqiixJ90pRTd3PUaplbX8a+qXpptNlIzmrtG3JBCJRqNeBxUmW8HOTy3cijK7OR0b8Oj/AMMDk5w+K1QKxv4e3A9i6mSN4OJ6kHiFr5TjG9EBUpQwVIJkTbUt8DTyJ+SzdYQGtBAJ4zmFp9p2TRnkR+yxN3cOkEZgCCEbOD3WZPLL4TwVGpcZHIf6PVV7is4Nnn6wvuHvBBHQ/cJ7MOrWIHEmZ/ZAqVSAdTIHHPgNUW4pQc8+XfoVXrS0EZH5hTQri4IJE/HXuVFl2RqfECOHx6Khfv5EiAlTLipOTtOan3T43FliLw3xGREFV8e209m0Npe9xPAcPVZiti9Xc4cpBSstLsznKqb+lRK92+q7ee4uKlTC+0qGSKyhnHqlTkEtKf5jpwn5pzhFQ74cOB5Kpg9xRdXbSqsLmPhghxBD3GGOy96CRkvto4scWukOaXA5ZgjIz5hKT7RXUtnKtQueDBo5FhJ8QcdWRy1PonZWB2Wx8MuhTnw1QzLk4iBHmt6VdSi5CciOQnJBAoblNxQ3FADeUOVNxQpTDk9mnVqUktCnNqUEc2ysX7v+PV/sd8iqlsUfEXf8er/Y75IDnFEwjsGfIoFNHp6qK2g1MkHLL5K5bYpBh335qm5xcYGUcV57QcjyS9mfUbwatMHm12fqFoMN20uKUAuFZvJ+sdHjP1XO6duWnwH77K3Tuqg6qpS1t2LDtvLd+TyaR/Xm2f7h+wWhoV2vG8xwcObSCPULgtLFf6latcScx29SqOYf0OI+SqIuLsuONm3qdp9DK51XfGv2FTpfiFdBpY9zKjTIO+0b0HWHNjNWaNdr4OvxySpSB3vuAjy7KnbPGfXIcSeyYX1Lw5JZTYQT0/bVKGPvRx001gd44KNd2X1Iy75cUJ1WB/slQ/iS7oOf+ErRCu+EnL1nVL7ciSOKbXMHSJ9JSO6yPVLE6+1mbxj1XwU1K3pZZr64qrRpE65JhTsKjqT3Ma5xbElrHOzOg8IMZTrlko4Rhrq1RrGCXPMNH1PIcZ6LteCYS21otps4Zudxc4xLj6QOiU90W6YT8M9lYL69xQIcC32JqAgznvODD5ZkJHtReg4jXgEeMtg65DdJ8yJ7Fdjfpx8te46rkW2+CVKb31693SqOlrabAAKrtIDmD3YbmTxVWIK61d9JlvcAgGS0CRvS0tdO7ylxE88l2pr5AOkgH1ErK7C4HT/g6NSpSYap3ntc5oLg0uJYQTplB81qXFMPhKG4r6ShuKQRcUMlScUJxQEXFDlfXFDlMOU2pTi1KR2jk5timRxbFFxZ/wDxqv8AYVXtnL2O1YtanYD1ISOMLTRd6EFpyU2GT2U6aSrTDAUHuM5KTShVHpnW6/DnZ+nXbVqVqbXjJjQeHEkck8xH8MqLhNF76ZzyPjZ2zzHqo/hmIs+7zK2IejUZ7rkOL7DXFJ0Fgq5EzSlxgcS3UfFZ59FzSdZGoOR81+gMpmM+eU89VQxHAaFcH2tJrifzRD55hwzCXj/D8v64aLk6EK9hWI7hgnwn4dFssW/DEgF1vU3tfBU1PZw+o81hr3D3U3llRrqbx+Vwg9xOo6hK2/Tmq0Yvg7KMu8Kl7YBw4+XNLbSsWgAmY0Vj2s5g+iXkejGvUaBKW1rydJQ61RUnv5pb2Wk7m6n6qjSaXGeHD6r447xjgrW+GhVPQ6+VHQhMbJ6cSoVqnJajYLZ3+JrEvB9lSzfyc6fCyfKew6paOtl+H+znsqft3jx1B4Afy0+HYu17DqtcSoTHkolyuRCZKoXmEUarw+pSpvc3QuaHECZ1KtF6gXpkkSoEqJehl6Ak4qBKiXobqiQfXFDcVFzlBz0B8cUOV5zkLfQHJ7Q5p3bOX1eVEZ25VXai43bYjm5o+Z+i+LyDY5r+WiKwry8pWmXqHtpMcV5eTJ1P8N3H+Gdy3zHotgKi8vJRN6kKi++0Xl5MkvaKrfYfSrCK1NlQcN5oJHY6jyXl5AZXF/w6pkF1u4sPBjjvMPCATm3XqsHidhUt3ltQbrhOhBGRInLsvLyjKRpjVE3x0MFBq3JJjdGfVeXkpAiwx5IdWvmvLyskrC2dVqMpsze9wa2TAkmBJ5Lt+z2FC1tqdEZlolzh+Z5zc76dgvLyaaYGoomovLyCQNRQNReXkjQNRQNReXkwE6ooOqLy8gBmooGovLyAE+qh+0X1eS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eg;base64,/9j/4AAQSkZJRgABAQAAAQABAAD/2wCEAAkGBhQSEBUUEhQUFBUUFxQXFBYVFBcXFBcVFxYVFBQUFBQXHCYfFxokGhQVHy8gIycpLCwsFR4xNTAqNSYrLCkBCQoKDQwOFA8PFCkYFBgpKSkpKSkpKSkpKSkpKSkpKSkpKSkpKSkpKSkpKSkpKSkpKSkpKSkpKSkpKSkpKSkpKf/AABEIALcBCgMBIgACEQEDEQH/xAAcAAACAwEBAQEAAAAAAAAAAAADBQIEBgcAAQj/xAA7EAABAwIDBgMGBAYCAwEAAAABAAIRAwQFITEGEkFRYXEigZETMqGxwfAHQmLRFCNScuHxJDOCorIV/8QAGAEAAwEBAAAAAAAAAAAAAAAAAAECAwT/xAAfEQEBAAMAAwEBAQEAAAAAAAAAAQIRMRIhQWFRAzL/2gAMAwEAAhEDEQA/AOb2wTa2CV2oTa2ClK5Upb1Nw5tPyWSt8ndoW1oNyWNcyHnoT81NXicWzfmjuagUXS30KsOfkprWPUW5D75romztIi3Zvax8FhG0Q1oMzOfZdDwUzQYf0hPFH+i80KcL60KYarZIgL6ApQpbqAiAvsKYavoakA4XoRd1e3UAKF6FPdXt1MBgIm4vijUvWMHic0TkM1rhwqn7NAqNUhilI/nbn1Xn55jMdEZewDCiQjEKBasVBEKBCKQokIAJCG4IxaoEIADghOCsEITggK72pdf4Y140TRzUqxzFW29PeObjk0cz+wCDc72owttN8D3tTHALPezTm7ui8uc4ySZJKXFwSPRzaBOLYJRaDRObYKkGdsFj79m7WeP1H5rZW4WUx6nFy/uD8FNXj1ZoHwtA5KxQiROip2pyHn8lapPkJNQnbwq7kmOHZdR2YdNszpI9Fzge9PJb/YqpNvHJxSxvtOc9NC0KYC8wIgatGKAapAKYavoCAiGqQapAL7CNBCF7dVO9xZjCWggvHCdOUpI/GnFwLniDy5jhl1VzC0H11f06fvuA+foqLtpKI/MfRZq8ugXS6CczmOGvDhkc0vuHHqSBoII55fBVMID/AB3aloaG0yQXceULG4pijgyB7x95xnTWB1KpYg4hwc2ciciRmVQuaznafHNK+glSxFzXTvSeWcLfbJbRFwgmYyInRcvps5yO+S1myUNdIM6Tx+CmVVdWJBEjioEL5ZulgRCFNSEQoEIpCgQkYJCG4IzghuCACUNwRnBDcgKd5cNpsc92TWgknoFzfGcVc95qO5Q0f0jUN/dPNucdAIoNOQINTuMw36rC393vnoNFP1cnratWrTPVC9kVJlOT2zVrcPI+iex00tE4tUoswnNqFTM0tgs1tOyLju1pWntgs9tcIrNPNg+cKbxWPVKk4bqt2Q1yVW10TJjw0d1LYUM8QWw2EqQKjP1T6hY1lbhxWt2CqfzKg6ApY9LPjbNCIAotCIAtWD2mZWcxnbBlEwPvsVe2kunNpeHLquSXF2XVS55J3dJ0nhlxVQ41OI7V1TmxxG9HhI4c5QLLaiqXljnEZZTOv0SGzux78ieZiT+w7KxaVmvuNMoOfM9FUpWNDQuC+d4ZyJnOctT+5TChQAGYbnpH19SlH8VE9AJ7ZwAvf/ouMxAidB9wq2F6pbHM8cuOXIiEvvDnGR48/ML6b90QNV6lYOfLgGwMj0J4d0EU3NvvjQagDLQaj5CVWt7fdAO6COGQ9QE+p0mgxIIHIfDvn9wvtfC4YXN/1CLPRkte1pvaDuwfP0T7ZbAjG+5pEnIdFHCMLmC45n7zAWuw7daI0jko1RswtqUNhTcF9p1ARIMjmvpCigIhDcEZwUCEjBIQ3BHIQyEAFwSTabGRbUS7LfdIYDz4nsE7rPDWlxMAAknkBmSuQbTY3/E1y8TuDKmDwA490U4UXlcucS6SSZk6k8yqREmEWq5GtbQkhrRLnEADqdApVTPZrZ43FSNKbYLzx/tHUrpDLZrQAGNAGQG6NBkEPBcJFvQbT1OrzzcYn9vJW4TLbl1onVqktmndoqQa2wSHbJv8yn/afmtBbJHtkPFS7O+aVVj0rtR4VZrUyR2VW00V6g+eERks271q05ytdsG6K5HNv1WcEBPNjK0XTeoISnRl/wAukMRAFBgRQFs5lDFrL2jIXLtocGLSXAZZ+YHFdhLUkxjBvaAwMzkEHvTjdK03ngHjqE+w+x3XTpElP6uyIzOYjKRl3U8P2aeN95ya0H/y5pmTV6JyaSDnMAgkA8xqAhMvGtJaGuc7KQ3hyzRLrDgbhtQO3C2Glv8AXrnP0KX3lT2dXLjme5VTvtNOLK5YTmCDxa4Z+XNCx/Cq1RzPZOb7OI8UcYJdnx+Ko0bnfc3zHXRMqzam4Gn3fiFpfwo9f0WNLQIkAAua6JI1kaZpzZnwjQ5dcxyPVZC0ok1YdMZjt95J7SqxkSdI9OPNTs9L1xR3I3cpmARyz7qg7EiSYnLKRJ9T+6YXFeGMJjUnXmIUmgcBAI4Il+DStg2OGlUzMtMSJ4TG9nyK3DXAiRmFzqrRAqaSe44d/vJa/Zy73mbvL90spuA1cEMhFKgVkYJCgUVyV7QYu22oOqGJAhgPFx08hqegKAzG3+PBrf4dpzdBqRy/K3z19Oa5tVKt314XuLnmXOMk9Tr/AKVB4lS0/EWNk9B9gLfbBYFrcPHMUgf/AGd9AszgGDOuKzabRlq8/wBLRq4/ILrdOiGNDWiGtAAHIBHU30G4ISO9CVJcqs08tEjsk8tEyN7YJHtq0zSPCHDzkFPbVLNtKf8AJYeTiPUJXhzrM0E3tBmk1o6Sm9u6IUOja/VpghH2YfF3T/uj1VYvX3CnRcMP6h81N6fx2RoRAEKloEYLZyvoC+7q8FMBAVX2YP36oj7YezLRxB9Tn9fgrAC+wgOVYvYlryeIMf5We2pG4abv6mfEHd+q6dthhEj2rYke8Oa5xjlr7ZgafCWyWnUZxI+CPLSpCTDMX3KjSTkCCt/cY9RZQDo3nHQdOfRc9fs85uuYPEaJ9bANpbpA0gTyCfmPF9ffSZHHkj0ahc6ef049Er/i2AwM1ft3F2mQ+Kz8laPqZ3wQ7TKOcBTZ4ZgH6EdQlpvN1ufD7lfbW+3gc5Gfw4qsaVirUa4uOuX04Z6FaLZp5a4HODkSZ+ws2+4PtACQTm7PlOhTKyxgNcIBO7Bc5x3WDIGZ7lbRDoTlAqNtXD2BwIIIGhkeoUiFkYblybbbaH+IrQ3/AK6ctb1d+Z307LZ7b477Kn7Jnv1Bn+lnHTidFya8rAlRvfpcn0Go8idIPT7hetqROnHJo5/5lQDJy9Vtvw/2f9pU9u8eCmYYDxfqPTXulf4f61uzmBi2oBsDfcAajuJdrE8homTkVyE5WzBcoKblBAcnsk8tEjs08tEyOLVVNr2TaE8nNP0Vu1QdqGzZ1Om780BgbepBCdU3GAUit9fNP7YZeQSaxcavtu+KgPIj5oVN0lS3vFKyy61+O02j5Y08wPkrAVDCXzRYf0j5K+Fs5kwpBRapBBJheXwJZtBifsqRj3ne6gEO2OLz/LboPeKwTqzh1HAf5TDELre+/UlLGjMNJ5wlYaDsQgZfFKbi6JdG9Hy7K7XtyOn3+/FU61KdRmpmKvJKypS7UT3Wxwy3BA0+CyFC3gzHfImOvhlPsLrgccuBgwf0zGqqYDyWdqKe7T3hIj080htLndb/AJ+q1WNND7Z5z90n75rCUxLfLmnZob2u07kvOWsgmROsiY6JlbUZcN6HRoDMSNX8fzZpHhsuJj17GYWlZTjlkM47feQyyMrTBNbzZy4Bp7s5jOOh8uiJjON07em9z3N3mN3tyfESfdG71KyNPaMW24DnvzBndADc88zOunVZXHL72lxVqnM1HzPJujGz2S/0136MZsDEcXfVL3OjecZdoPLy08kiq1JMqxckCVXt6e8Z4D7CwjSmOD4U+tUbTYPE8+g4k9AM12PD7BtGk2mwQ1ggczzcepMlI9h9n/YUvavH8yoBH6WagdzqfRaUqonKhuQnIpQnppCeENFchIDlFknlos5Su2siZk8AJPdP7Ku0xmEyO7ZfcdZNpVH6SfSF8tkbFBNtVH6HIDmtAZp3aHI9gEltdU2s36jmp23kXLZ2ea+VDmp0nBCLs1nl1fx2PZ1821I/pCaBJdk3zaUu3yToLWcc16kFMKAUgmSSwu1t/vVCODchn6raXVbdY48gVy/Fa28T3nI8yqgLK5EySZ4f4QXUCDPLTLPuiO76den36Jpa2O+wOMwdM8yP2QZTXzb1OslLW0PFJ4ZdFrauFNA01jh+6C3Z+m73suGRg9+XwTkJnvZeEDMgSSOsGT1mNFatKsHdcIgzkSZB5g+6n7dmP6HzyDmgeWWioV8GczJwjOfhA8X0VyENYXAex1J4cN8OaCSTGoBJPNZC6t3UHFjxBGnIjgQeq0xtogzpmPLICOSNXpMqDcqtDgJjg5s8Gu4JZY7OXTM7OOaCd4ZnQnNaKrBOWnkk93swKTTUpVBuRvbr/CQOOehS5uLkfmB6KPcM1xqiCKZeWu3S6B0IGeXUTCQ3NfWNPvQI9xeTqZyjml9V3wWdu2k9BVnSruG3Dab2bwDt07zgdDBmDHDh5KhvwJ9O69aUHPeBDjvGMtewRIm13PBcVFxRFQZcCBoCOStlAwvDGUKQp0xutHPMk8S48SjKkouQ3IhQ3JAJyEiuQkBwSjdZyeKc2NxmCCWuGhVOrg+8JZkeXA/sVVpVCx0OyI1BTOVusOx4ghtZsTkHjTzHBaG7INvUjOWOg8NCueUsQG7noNc1dt9oS0FjSQHCI94Zj4JHoqtTmmNF6o06Jbr6qxTfop+tJwwFWFIO4qpvotFogyf9oyhyuv7FPmzZ5/NaELL7APmzb3d81pgqnGF6ICvsqEr7KZFu0VUijlxIWAu4LomI9J6rb7UPimO5+Sxz7PeHiJHQcuqqGoWFp7R413RM8z06gpu+/aHBoEQIABzjl0Q6QDGZCJz9MgAqjqA155juOJhAMX3I/NHPXU9T2XxlyCcgMtJj4A6hK3eWWkT3RKdfdnIuJ6ad+icyB7b3BdBAngehHDqZVmnUD8hnGonI9wRn5rPjGQCAZJz90kRHEHlEqxa44ZgmNCDIzHKevLgU/ItGFzgzXE7gh3L8pHKOHJZ25tyHbrg5pBM84P3wWgq3njEHVondOmZB9co81ds8UDo8IMcSB9c09jTF3WGvewsZ4Wu997h4WtHzJ+iWY5VZTtmUWxUcyPGd1pIz0ABgZ6TmtZtVtXSo+E7snkAYPRczx3FBXfvAk5cRl5clNsGgW3czqOhQ2M33Rw4oQC0WzGFsfXYyqYYSC+NTH5Z4Ssb+NDPBtgKle3NUPFMu/wCpr2yHM4uMZtBOhg/FWMD2DvKVdheaTWNc0ktfvZDoQulgAARAHADSOEDkvhVziEHFDKmQhuSCLkNxUyhuQA3ISI5CQHJrNMKmGsrCHjsRk4eaXWhTu1KZMziOA1KMkeJn9QH/ANDgqdvWhwI/znyXSLcTqlOM7H03NdUpncLQXFurTGZjkUtKlJLes1wgz2OvqiixJ90pRTd3PUaplbX8a+qXpptNlIzmrtG3JBCJRqNeBxUmW8HOTy3cijK7OR0b8Oj/AMMDk5w+K1QKxv4e3A9i6mSN4OJ6kHiFr5TjG9EBUpQwVIJkTbUt8DTyJ+SzdYQGtBAJ4zmFp9p2TRnkR+yxN3cOkEZgCCEbOD3WZPLL4TwVGpcZHIf6PVV7is4Nnn6wvuHvBBHQ/cJ7MOrWIHEmZ/ZAqVSAdTIHHPgNUW4pQc8+XfoVXrS0EZH5hTQri4IJE/HXuVFl2RqfECOHx6Khfv5EiAlTLipOTtOan3T43FliLw3xGREFV8e209m0Npe9xPAcPVZiti9Xc4cpBSstLsznKqb+lRK92+q7ee4uKlTC+0qGSKyhnHqlTkEtKf5jpwn5pzhFQ74cOB5Kpg9xRdXbSqsLmPhghxBD3GGOy96CRkvto4scWukOaXA5ZgjIz5hKT7RXUtnKtQueDBo5FhJ8QcdWRy1PonZWB2Wx8MuhTnw1QzLk4iBHmt6VdSi5CciOQnJBAoblNxQ3FADeUOVNxQpTDk9mnVqUktCnNqUEc2ysX7v+PV/sd8iqlsUfEXf8er/Y75IDnFEwjsGfIoFNHp6qK2g1MkHLL5K5bYpBh335qm5xcYGUcV57QcjyS9mfUbwatMHm12fqFoMN20uKUAuFZvJ+sdHjP1XO6duWnwH77K3Tuqg6qpS1t2LDtvLd+TyaR/Xm2f7h+wWhoV2vG8xwcObSCPULgtLFf6latcScx29SqOYf0OI+SqIuLsuONm3qdp9DK51XfGv2FTpfiFdBpY9zKjTIO+0b0HWHNjNWaNdr4OvxySpSB3vuAjy7KnbPGfXIcSeyYX1Lw5JZTYQT0/bVKGPvRx001gd44KNd2X1Iy75cUJ1WB/slQ/iS7oOf+ErRCu+EnL1nVL7ciSOKbXMHSJ9JSO6yPVLE6+1mbxj1XwU1K3pZZr64qrRpE65JhTsKjqT3Ma5xbElrHOzOg8IMZTrlko4Rhrq1RrGCXPMNH1PIcZ6LteCYS21otps4Zudxc4xLj6QOiU90W6YT8M9lYL69xQIcC32JqAgznvODD5ZkJHtReg4jXgEeMtg65DdJ8yJ7Fdjfpx8te46rkW2+CVKb31693SqOlrabAAKrtIDmD3YbmTxVWIK61d9JlvcAgGS0CRvS0tdO7ylxE88l2pr5AOkgH1ErK7C4HT/g6NSpSYap3ntc5oLg0uJYQTplB81qXFMPhKG4r6ShuKQRcUMlScUJxQEXFDlfXFDlMOU2pTi1KR2jk5timRxbFFxZ/wDxqv8AYVXtnL2O1YtanYD1ISOMLTRd6EFpyU2GT2U6aSrTDAUHuM5KTShVHpnW6/DnZ+nXbVqVqbXjJjQeHEkck8xH8MqLhNF76ZzyPjZ2zzHqo/hmIs+7zK2IejUZ7rkOL7DXFJ0Fgq5EzSlxgcS3UfFZ59FzSdZGoOR81+gMpmM+eU89VQxHAaFcH2tJrifzRD55hwzCXj/D8v64aLk6EK9hWI7hgnwn4dFssW/DEgF1vU3tfBU1PZw+o81hr3D3U3llRrqbx+Vwg9xOo6hK2/Tmq0Yvg7KMu8Kl7YBw4+XNLbSsWgAmY0Vj2s5g+iXkejGvUaBKW1rydJQ61RUnv5pb2Wk7m6n6qjSaXGeHD6r447xjgrW+GhVPQ6+VHQhMbJ6cSoVqnJajYLZ3+JrEvB9lSzfyc6fCyfKew6paOtl+H+znsqft3jx1B4Afy0+HYu17DqtcSoTHkolyuRCZKoXmEUarw+pSpvc3QuaHECZ1KtF6gXpkkSoEqJehl6Ak4qBKiXobqiQfXFDcVFzlBz0B8cUOV5zkLfQHJ7Q5p3bOX1eVEZ25VXai43bYjm5o+Z+i+LyDY5r+WiKwry8pWmXqHtpMcV5eTJ1P8N3H+Gdy3zHotgKi8vJRN6kKi++0Xl5MkvaKrfYfSrCK1NlQcN5oJHY6jyXl5AZXF/w6pkF1u4sPBjjvMPCATm3XqsHidhUt3ltQbrhOhBGRInLsvLyjKRpjVE3x0MFBq3JJjdGfVeXkpAiwx5IdWvmvLyskrC2dVqMpsze9wa2TAkmBJ5Lt+z2FC1tqdEZlolzh+Z5zc76dgvLyaaYGoomovLyCQNRQNReXkjQNRQNReXkwE6ooOqLy8gBmooGovLyAE+qh+0X1eS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eg;base64,/9j/4AAQSkZJRgABAQAAAQABAAD/2wCEAAkGBhQSEBUUEhQUFBUUFxQXFBYVFBcXFBcVFxYVFBQUFBQXHCYfFxokGhQVHy8gIycpLCwsFR4xNTAqNSYrLCkBCQoKDQwOFA8PFCkYFBgpKSkpKSkpKSkpKSkpKSkpKSkpKSkpKSkpKSkpKSkpKSkpKSkpKSkpKSkpKSkpKSkpKf/AABEIALcBCgMBIgACEQEDEQH/xAAcAAACAwEBAQEAAAAAAAAAAAADBQIEBgcAAQj/xAA7EAABAwIDBgMGBAYCAwEAAAABAAIRAwQFITEGEkFRYXEigZETMqGxwfAHQmLRFCNScuHxJDOCorIV/8QAGAEAAwEBAAAAAAAAAAAAAAAAAAECAwT/xAAfEQEBAAMAAwEBAQEAAAAAAAAAAQIRMRIhQWFRAzL/2gAMAwEAAhEDEQA/AOb2wTa2CV2oTa2ClK5Upb1Nw5tPyWSt8ndoW1oNyWNcyHnoT81NXicWzfmjuagUXS30KsOfkprWPUW5D75romztIi3Zvax8FhG0Q1oMzOfZdDwUzQYf0hPFH+i80KcL60KYarZIgL6ApQpbqAiAvsKYavoakA4XoRd1e3UAKF6FPdXt1MBgIm4vijUvWMHic0TkM1rhwqn7NAqNUhilI/nbn1Xn55jMdEZewDCiQjEKBasVBEKBCKQokIAJCG4IxaoEIADghOCsEITggK72pdf4Y140TRzUqxzFW29PeObjk0cz+wCDc72owttN8D3tTHALPezTm7ui8uc4ySZJKXFwSPRzaBOLYJRaDRObYKkGdsFj79m7WeP1H5rZW4WUx6nFy/uD8FNXj1ZoHwtA5KxQiROip2pyHn8lapPkJNQnbwq7kmOHZdR2YdNszpI9Fzge9PJb/YqpNvHJxSxvtOc9NC0KYC8wIgatGKAapAKYavoCAiGqQapAL7CNBCF7dVO9xZjCWggvHCdOUpI/GnFwLniDy5jhl1VzC0H11f06fvuA+foqLtpKI/MfRZq8ugXS6CczmOGvDhkc0vuHHqSBoII55fBVMID/AB3aloaG0yQXceULG4pijgyB7x95xnTWB1KpYg4hwc2ciciRmVQuaznafHNK+glSxFzXTvSeWcLfbJbRFwgmYyInRcvps5yO+S1myUNdIM6Tx+CmVVdWJBEjioEL5ZulgRCFNSEQoEIpCgQkYJCG4IzghuCACUNwRnBDcgKd5cNpsc92TWgknoFzfGcVc95qO5Q0f0jUN/dPNucdAIoNOQINTuMw36rC393vnoNFP1cnratWrTPVC9kVJlOT2zVrcPI+iex00tE4tUoswnNqFTM0tgs1tOyLju1pWntgs9tcIrNPNg+cKbxWPVKk4bqt2Q1yVW10TJjw0d1LYUM8QWw2EqQKjP1T6hY1lbhxWt2CqfzKg6ApY9LPjbNCIAotCIAtWD2mZWcxnbBlEwPvsVe2kunNpeHLquSXF2XVS55J3dJ0nhlxVQ41OI7V1TmxxG9HhI4c5QLLaiqXljnEZZTOv0SGzux78ieZiT+w7KxaVmvuNMoOfM9FUpWNDQuC+d4ZyJnOctT+5TChQAGYbnpH19SlH8VE9AJ7ZwAvf/ouMxAidB9wq2F6pbHM8cuOXIiEvvDnGR48/ML6b90QNV6lYOfLgGwMj0J4d0EU3NvvjQagDLQaj5CVWt7fdAO6COGQ9QE+p0mgxIIHIfDvn9wvtfC4YXN/1CLPRkte1pvaDuwfP0T7ZbAjG+5pEnIdFHCMLmC45n7zAWuw7daI0jko1RswtqUNhTcF9p1ARIMjmvpCigIhDcEZwUCEjBIQ3BHIQyEAFwSTabGRbUS7LfdIYDz4nsE7rPDWlxMAAknkBmSuQbTY3/E1y8TuDKmDwA490U4UXlcucS6SSZk6k8yqREmEWq5GtbQkhrRLnEADqdApVTPZrZ43FSNKbYLzx/tHUrpDLZrQAGNAGQG6NBkEPBcJFvQbT1OrzzcYn9vJW4TLbl1onVqktmndoqQa2wSHbJv8yn/afmtBbJHtkPFS7O+aVVj0rtR4VZrUyR2VW00V6g+eERks271q05ytdsG6K5HNv1WcEBPNjK0XTeoISnRl/wAukMRAFBgRQFs5lDFrL2jIXLtocGLSXAZZ+YHFdhLUkxjBvaAwMzkEHvTjdK03ngHjqE+w+x3XTpElP6uyIzOYjKRl3U8P2aeN95ya0H/y5pmTV6JyaSDnMAgkA8xqAhMvGtJaGuc7KQ3hyzRLrDgbhtQO3C2Glv8AXrnP0KX3lT2dXLjme5VTvtNOLK5YTmCDxa4Z+XNCx/Cq1RzPZOb7OI8UcYJdnx+Ko0bnfc3zHXRMqzam4Gn3fiFpfwo9f0WNLQIkAAua6JI1kaZpzZnwjQ5dcxyPVZC0ok1YdMZjt95J7SqxkSdI9OPNTs9L1xR3I3cpmARyz7qg7EiSYnLKRJ9T+6YXFeGMJjUnXmIUmgcBAI4Il+DStg2OGlUzMtMSJ4TG9nyK3DXAiRmFzqrRAqaSe44d/vJa/Zy73mbvL90spuA1cEMhFKgVkYJCgUVyV7QYu22oOqGJAhgPFx08hqegKAzG3+PBrf4dpzdBqRy/K3z19Oa5tVKt314XuLnmXOMk9Tr/AKVB4lS0/EWNk9B9gLfbBYFrcPHMUgf/AGd9AszgGDOuKzabRlq8/wBLRq4/ILrdOiGNDWiGtAAHIBHU30G4ISO9CVJcqs08tEjsk8tEyN7YJHtq0zSPCHDzkFPbVLNtKf8AJYeTiPUJXhzrM0E3tBmk1o6Sm9u6IUOja/VpghH2YfF3T/uj1VYvX3CnRcMP6h81N6fx2RoRAEKloEYLZyvoC+7q8FMBAVX2YP36oj7YezLRxB9Tn9fgrAC+wgOVYvYlryeIMf5We2pG4abv6mfEHd+q6dthhEj2rYke8Oa5xjlr7ZgafCWyWnUZxI+CPLSpCTDMX3KjSTkCCt/cY9RZQDo3nHQdOfRc9fs85uuYPEaJ9bANpbpA0gTyCfmPF9ffSZHHkj0ahc6ef049Er/i2AwM1ft3F2mQ+Kz8laPqZ3wQ7TKOcBTZ4ZgH6EdQlpvN1ufD7lfbW+3gc5Gfw4qsaVirUa4uOuX04Z6FaLZp5a4HODkSZ+ws2+4PtACQTm7PlOhTKyxgNcIBO7Bc5x3WDIGZ7lbRDoTlAqNtXD2BwIIIGhkeoUiFkYblybbbaH+IrQ3/AK6ctb1d+Z307LZ7b477Kn7Jnv1Bn+lnHTidFya8rAlRvfpcn0Go8idIPT7hetqROnHJo5/5lQDJy9Vtvw/2f9pU9u8eCmYYDxfqPTXulf4f61uzmBi2oBsDfcAajuJdrE8homTkVyE5WzBcoKblBAcnsk8tEjs08tEyOLVVNr2TaE8nNP0Vu1QdqGzZ1Om780BgbepBCdU3GAUit9fNP7YZeQSaxcavtu+KgPIj5oVN0lS3vFKyy61+O02j5Y08wPkrAVDCXzRYf0j5K+Fs5kwpBRapBBJheXwJZtBifsqRj3ne6gEO2OLz/LboPeKwTqzh1HAf5TDELre+/UlLGjMNJ5wlYaDsQgZfFKbi6JdG9Hy7K7XtyOn3+/FU61KdRmpmKvJKypS7UT3Wxwy3BA0+CyFC3gzHfImOvhlPsLrgccuBgwf0zGqqYDyWdqKe7T3hIj080htLndb/AJ+q1WNND7Z5z90n75rCUxLfLmnZob2u07kvOWsgmROsiY6JlbUZcN6HRoDMSNX8fzZpHhsuJj17GYWlZTjlkM47feQyyMrTBNbzZy4Bp7s5jOOh8uiJjON07em9z3N3mN3tyfESfdG71KyNPaMW24DnvzBndADc88zOunVZXHL72lxVqnM1HzPJujGz2S/0136MZsDEcXfVL3OjecZdoPLy08kiq1JMqxckCVXt6e8Z4D7CwjSmOD4U+tUbTYPE8+g4k9AM12PD7BtGk2mwQ1ggczzcepMlI9h9n/YUvavH8yoBH6WagdzqfRaUqonKhuQnIpQnppCeENFchIDlFknlos5Su2siZk8AJPdP7Ku0xmEyO7ZfcdZNpVH6SfSF8tkbFBNtVH6HIDmtAZp3aHI9gEltdU2s36jmp23kXLZ2ea+VDmp0nBCLs1nl1fx2PZ1821I/pCaBJdk3zaUu3yToLWcc16kFMKAUgmSSwu1t/vVCODchn6raXVbdY48gVy/Fa28T3nI8yqgLK5EySZ4f4QXUCDPLTLPuiO76den36Jpa2O+wOMwdM8yP2QZTXzb1OslLW0PFJ4ZdFrauFNA01jh+6C3Z+m73suGRg9+XwTkJnvZeEDMgSSOsGT1mNFatKsHdcIgzkSZB5g+6n7dmP6HzyDmgeWWioV8GczJwjOfhA8X0VyENYXAex1J4cN8OaCSTGoBJPNZC6t3UHFjxBGnIjgQeq0xtogzpmPLICOSNXpMqDcqtDgJjg5s8Gu4JZY7OXTM7OOaCd4ZnQnNaKrBOWnkk93swKTTUpVBuRvbr/CQOOehS5uLkfmB6KPcM1xqiCKZeWu3S6B0IGeXUTCQ3NfWNPvQI9xeTqZyjml9V3wWdu2k9BVnSruG3Dab2bwDt07zgdDBmDHDh5KhvwJ9O69aUHPeBDjvGMtewRIm13PBcVFxRFQZcCBoCOStlAwvDGUKQp0xutHPMk8S48SjKkouQ3IhQ3JAJyEiuQkBwSjdZyeKc2NxmCCWuGhVOrg+8JZkeXA/sVVpVCx0OyI1BTOVusOx4ghtZsTkHjTzHBaG7INvUjOWOg8NCueUsQG7noNc1dt9oS0FjSQHCI94Zj4JHoqtTmmNF6o06Jbr6qxTfop+tJwwFWFIO4qpvotFogyf9oyhyuv7FPmzZ5/NaELL7APmzb3d81pgqnGF6ICvsqEr7KZFu0VUijlxIWAu4LomI9J6rb7UPimO5+Sxz7PeHiJHQcuqqGoWFp7R413RM8z06gpu+/aHBoEQIABzjl0Q6QDGZCJz9MgAqjqA155juOJhAMX3I/NHPXU9T2XxlyCcgMtJj4A6hK3eWWkT3RKdfdnIuJ6ad+icyB7b3BdBAngehHDqZVmnUD8hnGonI9wRn5rPjGQCAZJz90kRHEHlEqxa44ZgmNCDIzHKevLgU/ItGFzgzXE7gh3L8pHKOHJZ25tyHbrg5pBM84P3wWgq3njEHVondOmZB9co81ds8UDo8IMcSB9c09jTF3WGvewsZ4Wu997h4WtHzJ+iWY5VZTtmUWxUcyPGd1pIz0ABgZ6TmtZtVtXSo+E7snkAYPRczx3FBXfvAk5cRl5clNsGgW3czqOhQ2M33Rw4oQC0WzGFsfXYyqYYSC+NTH5Z4Ssb+NDPBtgKle3NUPFMu/wCpr2yHM4uMZtBOhg/FWMD2DvKVdheaTWNc0ktfvZDoQulgAARAHADSOEDkvhVziEHFDKmQhuSCLkNxUyhuQA3ISI5CQHJrNMKmGsrCHjsRk4eaXWhTu1KZMziOA1KMkeJn9QH/ANDgqdvWhwI/znyXSLcTqlOM7H03NdUpncLQXFurTGZjkUtKlJLes1wgz2OvqiixJ90pRTd3PUaplbX8a+qXpptNlIzmrtG3JBCJRqNeBxUmW8HOTy3cijK7OR0b8Oj/AMMDk5w+K1QKxv4e3A9i6mSN4OJ6kHiFr5TjG9EBUpQwVIJkTbUt8DTyJ+SzdYQGtBAJ4zmFp9p2TRnkR+yxN3cOkEZgCCEbOD3WZPLL4TwVGpcZHIf6PVV7is4Nnn6wvuHvBBHQ/cJ7MOrWIHEmZ/ZAqVSAdTIHHPgNUW4pQc8+XfoVXrS0EZH5hTQri4IJE/HXuVFl2RqfECOHx6Khfv5EiAlTLipOTtOan3T43FliLw3xGREFV8e209m0Npe9xPAcPVZiti9Xc4cpBSstLsznKqb+lRK92+q7ee4uKlTC+0qGSKyhnHqlTkEtKf5jpwn5pzhFQ74cOB5Kpg9xRdXbSqsLmPhghxBD3GGOy96CRkvto4scWukOaXA5ZgjIz5hKT7RXUtnKtQueDBo5FhJ8QcdWRy1PonZWB2Wx8MuhTnw1QzLk4iBHmt6VdSi5CciOQnJBAoblNxQ3FADeUOVNxQpTDk9mnVqUktCnNqUEc2ysX7v+PV/sd8iqlsUfEXf8er/Y75IDnFEwjsGfIoFNHp6qK2g1MkHLL5K5bYpBh335qm5xcYGUcV57QcjyS9mfUbwatMHm12fqFoMN20uKUAuFZvJ+sdHjP1XO6duWnwH77K3Tuqg6qpS1t2LDtvLd+TyaR/Xm2f7h+wWhoV2vG8xwcObSCPULgtLFf6latcScx29SqOYf0OI+SqIuLsuONm3qdp9DK51XfGv2FTpfiFdBpY9zKjTIO+0b0HWHNjNWaNdr4OvxySpSB3vuAjy7KnbPGfXIcSeyYX1Lw5JZTYQT0/bVKGPvRx001gd44KNd2X1Iy75cUJ1WB/slQ/iS7oOf+ErRCu+EnL1nVL7ciSOKbXMHSJ9JSO6yPVLE6+1mbxj1XwU1K3pZZr64qrRpE65JhTsKjqT3Ma5xbElrHOzOg8IMZTrlko4Rhrq1RrGCXPMNH1PIcZ6LteCYS21otps4Zudxc4xLj6QOiU90W6YT8M9lYL69xQIcC32JqAgznvODD5ZkJHtReg4jXgEeMtg65DdJ8yJ7Fdjfpx8te46rkW2+CVKb31693SqOlrabAAKrtIDmD3YbmTxVWIK61d9JlvcAgGS0CRvS0tdO7ylxE88l2pr5AOkgH1ErK7C4HT/g6NSpSYap3ntc5oLg0uJYQTplB81qXFMPhKG4r6ShuKQRcUMlScUJxQEXFDlfXFDlMOU2pTi1KR2jk5timRxbFFxZ/wDxqv8AYVXtnL2O1YtanYD1ISOMLTRd6EFpyU2GT2U6aSrTDAUHuM5KTShVHpnW6/DnZ+nXbVqVqbXjJjQeHEkck8xH8MqLhNF76ZzyPjZ2zzHqo/hmIs+7zK2IejUZ7rkOL7DXFJ0Fgq5EzSlxgcS3UfFZ59FzSdZGoOR81+gMpmM+eU89VQxHAaFcH2tJrifzRD55hwzCXj/D8v64aLk6EK9hWI7hgnwn4dFssW/DEgF1vU3tfBU1PZw+o81hr3D3U3llRrqbx+Vwg9xOo6hK2/Tmq0Yvg7KMu8Kl7YBw4+XNLbSsWgAmY0Vj2s5g+iXkejGvUaBKW1rydJQ61RUnv5pb2Wk7m6n6qjSaXGeHD6r447xjgrW+GhVPQ6+VHQhMbJ6cSoVqnJajYLZ3+JrEvB9lSzfyc6fCyfKew6paOtl+H+znsqft3jx1B4Afy0+HYu17DqtcSoTHkolyuRCZKoXmEUarw+pSpvc3QuaHECZ1KtF6gXpkkSoEqJehl6Ak4qBKiXobqiQfXFDcVFzlBz0B8cUOV5zkLfQHJ7Q5p3bOX1eVEZ25VXai43bYjm5o+Z+i+LyDY5r+WiKwry8pWmXqHtpMcV5eTJ1P8N3H+Gdy3zHotgKi8vJRN6kKi++0Xl5MkvaKrfYfSrCK1NlQcN5oJHY6jyXl5AZXF/w6pkF1u4sPBjjvMPCATm3XqsHidhUt3ltQbrhOhBGRInLsvLyjKRpjVE3x0MFBq3JJjdGfVeXkpAiwx5IdWvmvLyskrC2dVqMpsze9wa2TAkmBJ5Lt+z2FC1tqdEZlolzh+Z5zc76dgvLyaaYGoomovLyCQNRQNReXkjQNRQNReXkwE6ooOqLy8gBmooGovLyAE+qh+0X1eS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eg;base64,/9j/4AAQSkZJRgABAQAAAQABAAD/2wCEAAkGBhQSEBUUEhQUFBUUFxQXFBYVFBcXFBcVFxYVFBQUFBQXHCYfFxokGhQVHy8gIycpLCwsFR4xNTAqNSYrLCkBCQoKDQwOFA8PFCkYFBgpKSkpKSkpKSkpKSkpKSkpKSkpKSkpKSkpKSkpKSkpKSkpKSkpKSkpKSkpKSkpKSkpKf/AABEIALcBCgMBIgACEQEDEQH/xAAcAAACAwEBAQEAAAAAAAAAAAADBQIEBgcAAQj/xAA7EAABAwIDBgMGBAYCAwEAAAABAAIRAwQFITEGEkFRYXEigZETMqGxwfAHQmLRFCNScuHxJDOCorIV/8QAGAEAAwEBAAAAAAAAAAAAAAAAAAECAwT/xAAfEQEBAAMAAwEBAQEAAAAAAAAAAQIRMRIhQWFRAzL/2gAMAwEAAhEDEQA/AOb2wTa2CV2oTa2ClK5Upb1Nw5tPyWSt8ndoW1oNyWNcyHnoT81NXicWzfmjuagUXS30KsOfkprWPUW5D75romztIi3Zvax8FhG0Q1oMzOfZdDwUzQYf0hPFH+i80KcL60KYarZIgL6ApQpbqAiAvsKYavoakA4XoRd1e3UAKF6FPdXt1MBgIm4vijUvWMHic0TkM1rhwqn7NAqNUhilI/nbn1Xn55jMdEZewDCiQjEKBasVBEKBCKQokIAJCG4IxaoEIADghOCsEITggK72pdf4Y140TRzUqxzFW29PeObjk0cz+wCDc72owttN8D3tTHALPezTm7ui8uc4ySZJKXFwSPRzaBOLYJRaDRObYKkGdsFj79m7WeP1H5rZW4WUx6nFy/uD8FNXj1ZoHwtA5KxQiROip2pyHn8lapPkJNQnbwq7kmOHZdR2YdNszpI9Fzge9PJb/YqpNvHJxSxvtOc9NC0KYC8wIgatGKAapAKYavoCAiGqQapAL7CNBCF7dVO9xZjCWggvHCdOUpI/GnFwLniDy5jhl1VzC0H11f06fvuA+foqLtpKI/MfRZq8ugXS6CczmOGvDhkc0vuHHqSBoII55fBVMID/AB3aloaG0yQXceULG4pijgyB7x95xnTWB1KpYg4hwc2ciciRmVQuaznafHNK+glSxFzXTvSeWcLfbJbRFwgmYyInRcvps5yO+S1myUNdIM6Tx+CmVVdWJBEjioEL5ZulgRCFNSEQoEIpCgQkYJCG4IzghuCACUNwRnBDcgKd5cNpsc92TWgknoFzfGcVc95qO5Q0f0jUN/dPNucdAIoNOQINTuMw36rC393vnoNFP1cnratWrTPVC9kVJlOT2zVrcPI+iex00tE4tUoswnNqFTM0tgs1tOyLju1pWntgs9tcIrNPNg+cKbxWPVKk4bqt2Q1yVW10TJjw0d1LYUM8QWw2EqQKjP1T6hY1lbhxWt2CqfzKg6ApY9LPjbNCIAotCIAtWD2mZWcxnbBlEwPvsVe2kunNpeHLquSXF2XVS55J3dJ0nhlxVQ41OI7V1TmxxG9HhI4c5QLLaiqXljnEZZTOv0SGzux78ieZiT+w7KxaVmvuNMoOfM9FUpWNDQuC+d4ZyJnOctT+5TChQAGYbnpH19SlH8VE9AJ7ZwAvf/ouMxAidB9wq2F6pbHM8cuOXIiEvvDnGR48/ML6b90QNV6lYOfLgGwMj0J4d0EU3NvvjQagDLQaj5CVWt7fdAO6COGQ9QE+p0mgxIIHIfDvn9wvtfC4YXN/1CLPRkte1pvaDuwfP0T7ZbAjG+5pEnIdFHCMLmC45n7zAWuw7daI0jko1RswtqUNhTcF9p1ARIMjmvpCigIhDcEZwUCEjBIQ3BHIQyEAFwSTabGRbUS7LfdIYDz4nsE7rPDWlxMAAknkBmSuQbTY3/E1y8TuDKmDwA490U4UXlcucS6SSZk6k8yqREmEWq5GtbQkhrRLnEADqdApVTPZrZ43FSNKbYLzx/tHUrpDLZrQAGNAGQG6NBkEPBcJFvQbT1OrzzcYn9vJW4TLbl1onVqktmndoqQa2wSHbJv8yn/afmtBbJHtkPFS7O+aVVj0rtR4VZrUyR2VW00V6g+eERks271q05ytdsG6K5HNv1WcEBPNjK0XTeoISnRl/wAukMRAFBgRQFs5lDFrL2jIXLtocGLSXAZZ+YHFdhLUkxjBvaAwMzkEHvTjdK03ngHjqE+w+x3XTpElP6uyIzOYjKRl3U8P2aeN95ya0H/y5pmTV6JyaSDnMAgkA8xqAhMvGtJaGuc7KQ3hyzRLrDgbhtQO3C2Glv8AXrnP0KX3lT2dXLjme5VTvtNOLK5YTmCDxa4Z+XNCx/Cq1RzPZOb7OI8UcYJdnx+Ko0bnfc3zHXRMqzam4Gn3fiFpfwo9f0WNLQIkAAua6JI1kaZpzZnwjQ5dcxyPVZC0ok1YdMZjt95J7SqxkSdI9OPNTs9L1xR3I3cpmARyz7qg7EiSYnLKRJ9T+6YXFeGMJjUnXmIUmgcBAI4Il+DStg2OGlUzMtMSJ4TG9nyK3DXAiRmFzqrRAqaSe44d/vJa/Zy73mbvL90spuA1cEMhFKgVkYJCgUVyV7QYu22oOqGJAhgPFx08hqegKAzG3+PBrf4dpzdBqRy/K3z19Oa5tVKt314XuLnmXOMk9Tr/AKVB4lS0/EWNk9B9gLfbBYFrcPHMUgf/AGd9AszgGDOuKzabRlq8/wBLRq4/ILrdOiGNDWiGtAAHIBHU30G4ISO9CVJcqs08tEjsk8tEyN7YJHtq0zSPCHDzkFPbVLNtKf8AJYeTiPUJXhzrM0E3tBmk1o6Sm9u6IUOja/VpghH2YfF3T/uj1VYvX3CnRcMP6h81N6fx2RoRAEKloEYLZyvoC+7q8FMBAVX2YP36oj7YezLRxB9Tn9fgrAC+wgOVYvYlryeIMf5We2pG4abv6mfEHd+q6dthhEj2rYke8Oa5xjlr7ZgafCWyWnUZxI+CPLSpCTDMX3KjSTkCCt/cY9RZQDo3nHQdOfRc9fs85uuYPEaJ9bANpbpA0gTyCfmPF9ffSZHHkj0ahc6ef049Er/i2AwM1ft3F2mQ+Kz8laPqZ3wQ7TKOcBTZ4ZgH6EdQlpvN1ufD7lfbW+3gc5Gfw4qsaVirUa4uOuX04Z6FaLZp5a4HODkSZ+ws2+4PtACQTm7PlOhTKyxgNcIBO7Bc5x3WDIGZ7lbRDoTlAqNtXD2BwIIIGhkeoUiFkYblybbbaH+IrQ3/AK6ctb1d+Z307LZ7b477Kn7Jnv1Bn+lnHTidFya8rAlRvfpcn0Go8idIPT7hetqROnHJo5/5lQDJy9Vtvw/2f9pU9u8eCmYYDxfqPTXulf4f61uzmBi2oBsDfcAajuJdrE8homTkVyE5WzBcoKblBAcnsk8tEjs08tEyOLVVNr2TaE8nNP0Vu1QdqGzZ1Om780BgbepBCdU3GAUit9fNP7YZeQSaxcavtu+KgPIj5oVN0lS3vFKyy61+O02j5Y08wPkrAVDCXzRYf0j5K+Fs5kwpBRapBBJheXwJZtBifsqRj3ne6gEO2OLz/LboPeKwTqzh1HAf5TDELre+/UlLGjMNJ5wlYaDsQgZfFKbi6JdG9Hy7K7XtyOn3+/FU61KdRmpmKvJKypS7UT3Wxwy3BA0+CyFC3gzHfImOvhlPsLrgccuBgwf0zGqqYDyWdqKe7T3hIj080htLndb/AJ+q1WNND7Z5z90n75rCUxLfLmnZob2u07kvOWsgmROsiY6JlbUZcN6HRoDMSNX8fzZpHhsuJj17GYWlZTjlkM47feQyyMrTBNbzZy4Bp7s5jOOh8uiJjON07em9z3N3mN3tyfESfdG71KyNPaMW24DnvzBndADc88zOunVZXHL72lxVqnM1HzPJujGz2S/0136MZsDEcXfVL3OjecZdoPLy08kiq1JMqxckCVXt6e8Z4D7CwjSmOD4U+tUbTYPE8+g4k9AM12PD7BtGk2mwQ1ggczzcepMlI9h9n/YUvavH8yoBH6WagdzqfRaUqonKhuQnIpQnppCeENFchIDlFknlos5Su2siZk8AJPdP7Ku0xmEyO7ZfcdZNpVH6SfSF8tkbFBNtVH6HIDmtAZp3aHI9gEltdU2s36jmp23kXLZ2ea+VDmp0nBCLs1nl1fx2PZ1821I/pCaBJdk3zaUu3yToLWcc16kFMKAUgmSSwu1t/vVCODchn6raXVbdY48gVy/Fa28T3nI8yqgLK5EySZ4f4QXUCDPLTLPuiO76den36Jpa2O+wOMwdM8yP2QZTXzb1OslLW0PFJ4ZdFrauFNA01jh+6C3Z+m73suGRg9+XwTkJnvZeEDMgSSOsGT1mNFatKsHdcIgzkSZB5g+6n7dmP6HzyDmgeWWioV8GczJwjOfhA8X0VyENYXAex1J4cN8OaCSTGoBJPNZC6t3UHFjxBGnIjgQeq0xtogzpmPLICOSNXpMqDcqtDgJjg5s8Gu4JZY7OXTM7OOaCd4ZnQnNaKrBOWnkk93swKTTUpVBuRvbr/CQOOehS5uLkfmB6KPcM1xqiCKZeWu3S6B0IGeXUTCQ3NfWNPvQI9xeTqZyjml9V3wWdu2k9BVnSruG3Dab2bwDt07zgdDBmDHDh5KhvwJ9O69aUHPeBDjvGMtewRIm13PBcVFxRFQZcCBoCOStlAwvDGUKQp0xutHPMk8S48SjKkouQ3IhQ3JAJyEiuQkBwSjdZyeKc2NxmCCWuGhVOrg+8JZkeXA/sVVpVCx0OyI1BTOVusOx4ghtZsTkHjTzHBaG7INvUjOWOg8NCueUsQG7noNc1dt9oS0FjSQHCI94Zj4JHoqtTmmNF6o06Jbr6qxTfop+tJwwFWFIO4qpvotFogyf9oyhyuv7FPmzZ5/NaELL7APmzb3d81pgqnGF6ICvsqEr7KZFu0VUijlxIWAu4LomI9J6rb7UPimO5+Sxz7PeHiJHQcuqqGoWFp7R413RM8z06gpu+/aHBoEQIABzjl0Q6QDGZCJz9MgAqjqA155juOJhAMX3I/NHPXU9T2XxlyCcgMtJj4A6hK3eWWkT3RKdfdnIuJ6ad+icyB7b3BdBAngehHDqZVmnUD8hnGonI9wRn5rPjGQCAZJz90kRHEHlEqxa44ZgmNCDIzHKevLgU/ItGFzgzXE7gh3L8pHKOHJZ25tyHbrg5pBM84P3wWgq3njEHVondOmZB9co81ds8UDo8IMcSB9c09jTF3WGvewsZ4Wu997h4WtHzJ+iWY5VZTtmUWxUcyPGd1pIz0ABgZ6TmtZtVtXSo+E7snkAYPRczx3FBXfvAk5cRl5clNsGgW3czqOhQ2M33Rw4oQC0WzGFsfXYyqYYSC+NTH5Z4Ssb+NDPBtgKle3NUPFMu/wCpr2yHM4uMZtBOhg/FWMD2DvKVdheaTWNc0ktfvZDoQulgAARAHADSOEDkvhVziEHFDKmQhuSCLkNxUyhuQA3ISI5CQHJrNMKmGsrCHjsRk4eaXWhTu1KZMziOA1KMkeJn9QH/ANDgqdvWhwI/znyXSLcTqlOM7H03NdUpncLQXFurTGZjkUtKlJLes1wgz2OvqiixJ90pRTd3PUaplbX8a+qXpptNlIzmrtG3JBCJRqNeBxUmW8HOTy3cijK7OR0b8Oj/AMMDk5w+K1QKxv4e3A9i6mSN4OJ6kHiFr5TjG9EBUpQwVIJkTbUt8DTyJ+SzdYQGtBAJ4zmFp9p2TRnkR+yxN3cOkEZgCCEbOD3WZPLL4TwVGpcZHIf6PVV7is4Nnn6wvuHvBBHQ/cJ7MOrWIHEmZ/ZAqVSAdTIHHPgNUW4pQc8+XfoVXrS0EZH5hTQri4IJE/HXuVFl2RqfECOHx6Khfv5EiAlTLipOTtOan3T43FliLw3xGREFV8e209m0Npe9xPAcPVZiti9Xc4cpBSstLsznKqb+lRK92+q7ee4uKlTC+0qGSKyhnHqlTkEtKf5jpwn5pzhFQ74cOB5Kpg9xRdXbSqsLmPhghxBD3GGOy96CRkvto4scWukOaXA5ZgjIz5hKT7RXUtnKtQueDBo5FhJ8QcdWRy1PonZWB2Wx8MuhTnw1QzLk4iBHmt6VdSi5CciOQnJBAoblNxQ3FADeUOVNxQpTDk9mnVqUktCnNqUEc2ysX7v+PV/sd8iqlsUfEXf8er/Y75IDnFEwjsGfIoFNHp6qK2g1MkHLL5K5bYpBh335qm5xcYGUcV57QcjyS9mfUbwatMHm12fqFoMN20uKUAuFZvJ+sdHjP1XO6duWnwH77K3Tuqg6qpS1t2LDtvLd+TyaR/Xm2f7h+wWhoV2vG8xwcObSCPULgtLFf6latcScx29SqOYf0OI+SqIuLsuONm3qdp9DK51XfGv2FTpfiFdBpY9zKjTIO+0b0HWHNjNWaNdr4OvxySpSB3vuAjy7KnbPGfXIcSeyYX1Lw5JZTYQT0/bVKGPvRx001gd44KNd2X1Iy75cUJ1WB/slQ/iS7oOf+ErRCu+EnL1nVL7ciSOKbXMHSJ9JSO6yPVLE6+1mbxj1XwU1K3pZZr64qrRpE65JhTsKjqT3Ma5xbElrHOzOg8IMZTrlko4Rhrq1RrGCXPMNH1PIcZ6LteCYS21otps4Zudxc4xLj6QOiU90W6YT8M9lYL69xQIcC32JqAgznvODD5ZkJHtReg4jXgEeMtg65DdJ8yJ7Fdjfpx8te46rkW2+CVKb31693SqOlrabAAKrtIDmD3YbmTxVWIK61d9JlvcAgGS0CRvS0tdO7ylxE88l2pr5AOkgH1ErK7C4HT/g6NSpSYap3ntc5oLg0uJYQTplB81qXFMPhKG4r6ShuKQRcUMlScUJxQEXFDlfXFDlMOU2pTi1KR2jk5timRxbFFxZ/wDxqv8AYVXtnL2O1YtanYD1ISOMLTRd6EFpyU2GT2U6aSrTDAUHuM5KTShVHpnW6/DnZ+nXbVqVqbXjJjQeHEkck8xH8MqLhNF76ZzyPjZ2zzHqo/hmIs+7zK2IejUZ7rkOL7DXFJ0Fgq5EzSlxgcS3UfFZ59FzSdZGoOR81+gMpmM+eU89VQxHAaFcH2tJrifzRD55hwzCXj/D8v64aLk6EK9hWI7hgnwn4dFssW/DEgF1vU3tfBU1PZw+o81hr3D3U3llRrqbx+Vwg9xOo6hK2/Tmq0Yvg7KMu8Kl7YBw4+XNLbSsWgAmY0Vj2s5g+iXkejGvUaBKW1rydJQ61RUnv5pb2Wk7m6n6qjSaXGeHD6r447xjgrW+GhVPQ6+VHQhMbJ6cSoVqnJajYLZ3+JrEvB9lSzfyc6fCyfKew6paOtl+H+znsqft3jx1B4Afy0+HYu17DqtcSoTHkolyuRCZKoXmEUarw+pSpvc3QuaHECZ1KtF6gXpkkSoEqJehl6Ak4qBKiXobqiQfXFDcVFzlBz0B8cUOV5zkLfQHJ7Q5p3bOX1eVEZ25VXai43bYjm5o+Z+i+LyDY5r+WiKwry8pWmXqHtpMcV5eTJ1P8N3H+Gdy3zHotgKi8vJRN6kKi++0Xl5MkvaKrfYfSrCK1NlQcN5oJHY6jyXl5AZXF/w6pkF1u4sPBjjvMPCATm3XqsHidhUt3ltQbrhOhBGRInLsvLyjKRpjVE3x0MFBq3JJjdGfVeXkpAiwx5IdWvmvLyskrC2dVqMpsze9wa2TAkmBJ5Lt+z2FC1tqdEZlolzh+Z5zc76dgvLyaaYGoomovLyCQNRQNReXkjQNRQNReXkwE6ooOqLy8gBmooGovLyAE+qh+0X1eS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4" name="AutoShape 10" descr="data:image/jpeg;base64,/9j/4AAQSkZJRgABAQAAAQABAAD/2wCEAAkGBhMSERUUExQWFRQWFx4aGRgYFx0YGhoaGhgXGhoaFxwYHCYfGhojGhcYIC8gIycpLCwsGB4xNTAqNSYrLCkBCQoKDgwOGg8PGiwkHyQsLCkpKSksLCkpLCwsLCwpLCwsKSkpLCwpLCwpLCwpLCwsLCksLCwsKSwpKSwsLCksKf/AABEIALcBEwMBIgACEQEDEQH/xAAcAAABBQEBAQAAAAAAAAAAAAAGAgMEBQcAAQj/xAA9EAABAgQDBQUHAwMEAgMAAAABAhEAAyExBBJBBQZRYXETIoGRoQcyQrHB0fAUUuEjkvEVM2JyosIkJUP/xAAZAQADAQEBAAAAAAAAAAAAAAABAgMABAX/xAAmEQACAgICAgICAgMAAAAAAAAAAQIRAyESMRNBIlEyYQQUQnGB/9oADAMBAAIRAxEAPwAYx288xYZSiepZPkIp5O2ZktRKVEE3Ys8RlzXiKpT0asVchaNM3S3n7Rpc1RKie6o+bGCxjGL7Pmd0EFiD/gwbYfeabMrnSlkgAXLtVRHy8IrDLrZOUN6C3FYpMtJUtQAEQxvFIYd+4cBi7QNYjFgIASrOtd9S+giHPwExSVEpNKkcuUT/ALDG8SC2VvTh1A94+IaGkb0ocukhAsXFebcPEwLS9inukCh+KI+LkkJUo1SktQ6v6xvOw+JGkYTEImIC0F0n8rFfvbgu0wWIQKky1EdQHHygc3b26ZQ75dKiCf8Ajo/SCzbGKSmQsmqSlqcxpFlNSiScXFnz7JSTbhC0rYx5hVNQwZ7q7qJWjt5hZL90HVqk9LCOO6OmrNMXtaVLlpVMWlLpFHd6D3RcwM7zbyAhklk8NT1+0VWLWhJdLhuNW+0UG08SpSkk/EflFXlctE1jrZby8V3SoxPwONADE1/jWKLCLduEWMyiSQ3DpEGVRYDGh7uNYdw5SSrK9S/nFEjHvSg4eMPydolBIGkCghEMMEih7w48KPErCYsgOPH+YFVbUVRTnnE7DYq40MZgQSTcRnBDsPy8Nz0Aoa8VUvFFLZbc6xKl4vvAE9Pt8oUJcYLE9wfDT0MdittgMDr6xRTsYz1bpp0/NYimdnIcmh+biAkGy6m4oqBJUA48YHNpz0JZII7pGcm41cQU4HYwWhnrcP8AMesUGIwIRNnHs8xB6uwjKSsLi6KWfPYJBDvMASeIIJYQXp3ow8hKZayUlKR3cpLBqWgIx5XOxclx2bZWRo5/gRD3jxqji1lw6SBS3dDUjoxycXojOKYcY32gyQk9mlSlcxlA66xCwG/kxQU6ZZI4OKeLwBzJxUX1MWuHHZoDByeTf58Is8shOCNH2ZvLKmpS5CFqLBKjc/8AHjSJu0A6G5j5iM+wqpgQ4OXxanziZIViZoSBMUityaeV7wfNqmL4/oMsCKzP+3/qIlFcCs6VNHd/VIzlqHuvQOHNzEOZvROw6sk5GYDXjDRzxWmB4n2GmePYFU76SiHc/wBpjoPnj+weJmdoAubQmQCSVNCdQLxIkLBJD0+0cjOhCErKVA8YMtz9kCcFlVkkDxH0gSw5Scz/AAFwWvSNG3Wwyk4NPZpLqXmURcu/kGeEnKojRVsjzUiStK0pDOW11rDmO2kkyaFl6gaDm8VG2ZhCspJS5JY6Vo0V+JmEJOU5jziSV7Hui1m7RaWACVAh6XFIqJTiqjlTcPqeMR+2IoenWHtrYrOEs7CgA4xToQen7QTmysCGampi529tpJkJl6oSH0qAPOBaYhmN1N6n7Qqetwok8Q3OG51oDjYPbNwHbT8tWcktdo0WbtMJl5UAJADAcBwgf2Js84YKWSkzFig0SOJeHNoryS3BdS9CNdTCy2wrSImNxhWrKDQXPE/WH/8ASROUFZlBqABNPMxH2bIGvGsE2Cm1bhT7CJZZuK0VxQUnsrJOxCmhV6fzD6sArIUuC/D84xZY73TRorBNULkdekc8c0+zpeGINz1LDAhlJuDy66fxDwxZUQ3CsWGMxilUWEqTzHyIrEGUlI+HxBP1eOlZbW0c7xV0T5ZJZw1G/PWJ8gVPBoiSMZLSK5vJ4myZyDZYfgaHpG8iB42SJZANSG5w8vKWyml/pT0ivUQe6SyrtoaGJuHwqykFjofA3+UGxaGcSsh1aGkWGycF2jWah6l6CFTMEkApLHMONtHDQxsearCzezWXDOk8tR1EBvRkthqjCCUhzoK/nGKBWHQ6iksXcB9bmJ42mJiSNb0tEBaU5u8dX+f3iJQH8NICp3aqYkTwOYCRkNPPxgP3mX/8mapmBWW+sGRl5JspI0U6uZUXcHqTAlvlSaBRsot9Y6YPZGRD2ZNS6sw+GnXiItkY/OoJAoG6wO4ZKiaD/EEuB2bmQJiXzMHHEfxFGxKLKanKnMtJZxTjEFOMmMCSXOlbcKQ/i5roQH5tEfEym1Y+sNFaA+zyds+dPJFEtVifwwxIUs9yYSoOwVevjFrhsUlCQ2txqo8+URcRjnJ7NIDBy9n1aFbCkOjCgUcfnhHRWSttlqrY8GjoFDWU6iQSRpC5U+x48aV4Q6jDlSSJbEqFH/LxXJStJyrTY+UMIXuKlKKcsxJQ4zJPE6W0MabuhiV/pkpSGFqRnXaLnpAFSgMkAVbk0F2xdtTJBlSyhQT8QYu/lHPl6LQ7IW+SXms1GMDmHx5tqeUFO9ciauYZoSclnawcmogYlUUp+LPGx/iaapkudNSUgkWBrzhrA4RSnWbMSnTT5tCtrYPuJ7IvqQaCKmXjFqDA+7ccjqOVof8ASFv7L3Zez3SFki9jqeXhCdrApUD2ZKf3Cw6iJ00pEqUEu4Pobtzb5Rcjd6etKVS2nS1MSUqDcer34ViTe7Y1fQNYtJzWYDR3L6nzio2ttEZgBVuPGJu8ePSgMMwU9OLg6wMTJkWgr2JLWi5lbYT3UhJBJAvzAMGH6YhZIravheM3wq3Wj/sD6xq+w5RWADrSni0Q/kaSOjBsRik55bijawMYtSgthQEfaNIO7Mwy1EILDjcwBYzDlCq6HxsI5cZ0zIWIluADr6ecR1ySTlTyeLcywS9y1adIbMutG4Q9i0Vq8KQGq/GFS5JPWLo4dwC0eScBUEflYHINFQnEspBLkJ436AxLxe21rACAsJq4SWI+8ebTwJdeWhuH4wT7JTIXgye4mfLDKlhWZJajlNCCo1duEFzpE3HYPYPYylnMha0k3J6c4rto7SnYaYlM9XaIUAqXNFaVF9bVjRZaEzAnL3aCvHRzEffbYIm4FZLFUsBQUWoxDt1DiBDK+VMM8aq0D+A2zmVX8H2glwuz+0IUDxp8vC0ZhsCe0xKFHp58Y1nZEtQCQm5Dv0i81RCOwF2tLUiqycwX8jAtvLNeYknVNOkGntFTlKjpMIKT4h/WByfsL9T2a+0CQmWEsA5cEk/OKwdK2Tl2U2BxHwpBJVTwg43eX/SFKgkAfd+Zipw+w0y6IqS9Tf7Rc7sgpWsUcMzniBGcrToEewd2jPaes6vb85xFViCpRJqXYCJe8uCInrXYE+rRW5+8PWLxehH2W2HDryC5qo/SGdtzUymJIJ4D6xX4vaYR7lVG54RUTJ5J7xcnWBQbGZ+LUpRLs5sI6HWEdBAW6JjJ7tGoG4CHpWMUll0J4npFR2qgGYNHiZqrH3YGhQz3H3knysQgBKFAqYJCKnOSSAX7oH8Rt2IloKcy0M2h6PHzns+aJRCu1AVdLaEWjath76DF7PCiCJxdBf8AcDd+BFfGOfNBdnRjk+jt9Jxk4RSwhMyWoBJQTlVU+8CL8Yy2dJJCEgFy5ppyIa9YNNo4MqqtWbRzU9ANBFZhZORZ0A8TWIxycVpFnj5PbBbF4lUkAEOS7vSkDwmEKOhSadPx41DaOEQtwUgiBzH7ny1J/pns5hNSolSCODVKetopjzxfZOf8dr8S+3Q7EymUxUQb3qSw9Lc4qtthMhQUhSpSFpBIQSAogVcOH0B6xL3Uwyf06kBP9VMw5w7uEsXTSgZvwxXe03CrV2CwDlCcrt3XLFn40NORin+RO/iB845itSlP3SoV1zBh1Z4hqBIh5NoTMtFiZM3dkFeIQP2uT0EfQ3s82enJmUHIFHHjGQ+zSSJgnIapUlyLkAW6X843jD4TsMIBmCVZC6uTfaOSfyyV9HTH44/9mb75e0HEDGkYcEpklQUNFBw55MKRTneKVPOcpCSoufSnp6RN3dx+CXKmycxXPnhQztYkFnPCsA2EnNJXKLZnpyEM4KXoRNxDXB4gKUwUDQ60PCGl4cOE65AvnUl/kPOAKVKUiqZjHkYu92d4ZkucgzcigSEk8iWMK8HtDrMEWDRTvPFlL2eSH90aOPlE7H7OSmYCgdxnr50i427ipJlpKilCWSkF2uNPWON3Z1pqgMx2DUVOPAjj+PDOE2WEla1KDm1KhhDW296sPIDSliasAihcBxQnShiBtLFmThZLl1zEup7nNWvJovDE2tkJZVei5n7eQlBEpedbUAs44nhAvtXFz5qVLmzFLBV3UmiUhtBxd4rkzOySSD+cIiScVmVUmvGOmGNQOeeRyPMOvKsK1BeNa3N3lQpFTYfViPzlGUYsJROyAudXo1Hi83SntNKdbjhS4+vhDZEmrQIOnQR79JJwSiUuEzhlVyKnYeEDGx8eAgIHv5j5ceQeDHf2c+zkoo3aoqOTn7QDbC2gJWZKh3Vi7VBFmP0hIK4Bn2XpxR5eUOSsKqRNlqmFjMTnAN2JPlQQLT9pzUFTqSWHC44iJ429MnGUpQzEAAK5cIZRYiZZ78TcstISU99YJ/czH5QLzh3SePCCDae7c7FMtCnCQ5TrRz4BopcSnusIrj6BPsosUrQRGUmLfFYXO6qU4UirWgikMgCRNMewntI6CYnBUKE0wRr3flMS5YUvxdnhpW78v9x5a/KI80CgfSqtfSDfczaP+1LsCSpXMhwB0+sVCd3kAe85iRswdjPlAF6nyOnrGbUk0ho6Yc4zFKZmcPmPKIOEX2omV74JNtBF+vD5tGDCBfCr7HEFKrFJPgDWPPW7R6PWzsPii7avD2I2glKe8AfrDMtIDqOpLcG/BCZstGaiSTxNR0HC8GkaxnC7aVJUZkuWD1e3CPNv71jFYYyTLyFwoAVD6vzvWJZw/erY2/OsNK2Ik2oYdZKEcLM//wBHnC0tRH/EZvlHmJ2ZOSe9KmDqhXpSNu3J2RJSheUoTiCWdTZgk2y5nudRyjt6t3Vycigpc7tCXCjmCSGtm0INuVIt/Y2k/ZB4kvYDbpYf9PhzlVlnTEhZJqwNkhrKua1EXuETOmls5VyUS2lgTwiPjMKkTEy1UzBJUz2IcX0EXkrB9ixvq/ERz5G7s6MaVUQtj7vSpWICljIK93QqU4CvB4Y3X9m0pWGmqnAmc60BT2ykpB5ksDzglMzO3EWN6EWMTtvYb9PJShJJXMILuzBOrCxJb1g48tqhMmOmfP6sC5LCxIvwLGI3Y5VWZjTrSNbXuxKU5WgOouSLuavTWsNzNzsMQAZYPiocLNaOjzoj4GT91NrfqsMlC1BS0Bi3AWJgN9pGaZiUpSo5ESkBncZxmBLdMsHG7+wpOEUVyElLhiCtRBfkp69IHtt7prnYmbNTNCAtjkKSySEpTRTsxIeoF4jCcObZWeOfBIzr/T6O/pf8MEGG2sFSgientClJCHLNSlRoIj7W3OxklVhMBNChQe5YMpi/R4q/0+IBYylg/wDJB+ojrtS6Zy8WiRjcMlajlJCQaD784QjCBJuD1T8mhlErEE0QrmGHrDyMHiT/APko9G+8b/oKY9hQlMjFFZKlrEsIUbj+shSq80paPNgYoonIUDZQfnXn1hcrd3EqQXSEV+NaQfJyfSLnd7cGfMAmFSEIf3lKypJGiSpn8oPKI3FllvPjHwqkGoM0FIrS9vB6QK4TY0+b7oy0fvUo/ThBZtCXMkrCFS85DKZwxbgQS/UcYtd1cP2mZWXuqLDkHoPKOec3COi0YKb2AOK3NxKkP3FNcAuW428Yn7nbHKlqRMS+WoBLdR1HCNUwGwUImLqK1T4ir+MBu82GmScegyZYClpa/vkuCeRt5QuPO5vixsmFRXJFTjNprkzZyULKXJBDaZBr4wHyJszISvwBg821udjDmmf01rIdSAsZwBemrcjAZiMT3gFJymiSOBHGOqFUcsisOIL1pCsdhWKSLG8S8elHZqYOdKNTjDCsUMrKrQQ8XaFIE2WxjosTgDy8xHQbMFyFJTmYBdwA5DVBCrVfgRDalAsQ4a4FPN7QkKFhXlUXGjXLNDhSpnYgGnFjTXWOZsezp01NBqDe5sLt4xWYjENPQOfTibRZS1ALY0cEu2rMB1inknNjpYexv4H7w+P2Z+jY9izUrQlVagP9YDd95eTGJSlVTLf+5Vj5QQbrZpcwy3KgSSkjgS7HhWKTefDFe1lBZAsE8gkOLc3McsI/Ns6pS+KQjD4gAsap8IkyZSXtViBw6NEGVLFSCCxZupiThJjp6O/gPzyhJIpFjeMxwQt1UDRR7T3pmKpL7iePxH7RLx2HC5gzFwkO3GvKCDZ2wsPMk1lIfizHhe8UXGCtoR3J0mZovHzQvtAtQWLKev8AjlGubJ9oUlWFQla5ipkyXlZSAQiYUkHvOKOW6GBTEbkpExSie47hIGj6mE4/ZqRKPZAJyF6XdtSa6XgzcJ1QnCSuyXt3BCfMC5pX2Z7iij3kkCi68BBCJKJcqUhE1c0BJGaZ7zaBTUoNeUC2zNu5gHIc5qGtQk+mnjF1s+amcqWEMCb8AOcaSlXE0Wk+RNwc1KO9MzCWD3ilyWrYCp+sR99N4iVSxLK0tKSHWAVqJYAFna9RFsn9OZakpxEouGckgZuCiRSAneWaVzlEAgJKVMT+1v5hMWJp2xsslJ6DXBgiUhKiVKDAk0c0DxIlKQVBLPW9/OG9koStq0If0tC8IsS5hSoa0+kTk9lY9FuMCgWu7/TyhGN2ekS1cw5PlFkJeZNLtFfjUOivJ/Aj6xJLZT0UOIwABqOfg7fImIGL2cWIzaesEHaVqASB8yG+ULm4UEB2t/h4FtPQaTQHr2Ak8iPGt/KEztgJCSpPw3Y2Z6n80MEWJT8SfdLD7+jwrD4QA8c1LXAqQfAqh1OQjijPcTvFKltlQpR1Lt/Jg99l+1ZeNkrkTMgMpfdQ4KiksrMx+FyRQXEUG924ySQuQlKQxJTWpDk5YGty8ScPixNMlc5OVSSEd1QJIZQV8LEXfWOqVSxtx7OSXJPZcb6YdWHXkWtJUVkJSEsUpdQfoWbmxMS9yd4EAKlFKwpLMojukWYEfXlFBvrvicfikLVJEnsgpHv583eoT3QzMePvRJ2LjSlK0v3Siz68R5CDxbhUkCLp2jRknPNvUNFZvbtGUMTLQkBE6XLzdpMDAhRqJZ1IArpWmsXGw8IgBExVCsAlyA5Pj0gQ9oO0FSdopUGKkSkhDjMkvnCgtOoYxHHjcW3RbLkUloJd9N4P0uDExMnOskISqhDqB72Z7U0fwjAcWVrWZi6FRJswc8PODjbm8+KxctKJs0ZAQcqUhKXFHAZ/B4rsOQD7gIKSKilRcc4p/HUscal2cknYJTFKLgl3EN9nz84JzsVKw9qtQ141S3q8RZWxA4CjU2HEdLx1qaFplJWOgkOzZX7B+eEdA5oFlzLQA7MwtS5Gj+EMpKmbukE2a2j11t5QpUxRUD4M2lmELXibhwG1+XziGxhMxDHKxKdS7ekDImFOOoa5qE9KfaCYTwKcQ5qK+OkQ07JCsR2p4DUUNa/KHg67MH+C24uRKKlIbMAp3sw0pq94o8UvtlSJ+YqmLcEC4AoPrF9vEH2ZKdn7rcWa3oDABh8d2JSp3DkZeUUS1oLew3wmz5JolYfNVNMzH/Ijl7LyUJdtbXU1ogpmy5iRNStKQlQdINwbjyEX2EnoXLD1JJINgA2UfNRjmlAvGYHrU2LWk2Zvzzi73YxtFoJFFEDwLxBx2xs05M1Jooqt+11ZT4jLC8BswysUzEpmd5J/5UdPiHjSpqho2nYSY6WzvrAXtdZSsDQj0p5Xg8xmyTMdBJZhl5gu3jQwJbXwBAST7yVEdRx8RE4KmPKVgTj5eQgPq9Oevyi02FtKdJBMsgZiHflwN03iD/pizNJWC2ji8WMpBD6JcWv/AJr6iOxujlsIv9POKXJmkjOivZBQIUEsQpTWDtCNrFJn5FAVTU61+lLc4g7FxhSpZBslg4s949GIVMWgipCm8reh9IXbM5W7LbdnHEZUu7N4GoaC/E7MVMI0IN4CxgijEIKWIWHppb8aDvBY1ZCgCBlpWIZFTLY2SNl4haTlIcw9iJKpmgEV68WQFKLEinn+GJ+FE1UvNmA4g6ekRqy10VuIlFMytreh+0L7PMwLsfsYbm4zOtJNEljXot/QRY7NPaSz+4AebA/NoTiNzK+bIZISAAGLAWAag9YTNo7aBTn/AKpI+avnFlPwzAAmrE+IrX0iF+nv/wBk+JBzluTn/wATG4m5CsTIcB9AB43/ADwjpuBSUDKkDkAG4Pwh4nMCb/jQ/Lw/u1tTr+GKqJJyMR36wAlYlRAYLAW3AqDn1JivwWPcJe8EW/STMxJGiEhH9r1+RgWwGzlrUEpvpybU8qR2JfFHO3sINpBGJmpmYVQlTEyjLX2pDKax10LR22DLJkokJpKkolKUfiKSTmBGjKiMlKUyyGJJIchvdHPTpHSylQ1BL1o38m1aQHKxGiOjQKDF2oeup1j1ZL3HNLR7PRmAZi5q/wA49VLSKfjVpCinuEILAWLnV+LcbgXtDU9dH/4sXqDzqYdlS8osE/lPDWEJCi5SCrUM1ubxgiCtZq6a8TXxj2FGWjVJJ6/xHQdG0SkDMNHB+duocVhlEgFRLmh0p1HSv8xMM0H3bgE8w1bNCEKSoOzmzm9ukBOjXSGMTLYd1JIa51emnjFpslVUoUKFQPeu126A1iEZYIPXh+esOYaUQtJLVVbg+nTpGsNhnvrhJiMNLRlAQDmDF/hAjMJ7lWXhbxj6Fm7O/U4KahJDlLOasQB9owv9CyiTd2joj0K+yBJkHMLwTyMYtIEoF8zAHlZvWKdeHBIFQDci45xNlMnLVwLAXHianp0ieTTCmHsjClC0BXeGWracvUQSpwkvuKSO8kHzpxgS2JjSoJKXJIY9dfpB7u4UqcEd4MfOIcLmX5/AqccCSFJ+Ch4WfxNoEMbJWsqzd/hRgCCKeLn0jQtpAJWpA1D+Z/iA3euerCALoO1JYG3wv6NCuO6DySVjOPxOHl4QFaUlZLJTbWp6B4B588tlDZSX6Pz8oVtDEqXVVSDbTny/BDKlsmgIFD6Q5Bv6IeNWpCXBGXNluA9HrFtucO0mVKSCT8q/aKLa6T2VBXMC+pB0DdY0j2S7EAw5XMR3lKYZmc6uBw/NIrfxMU+ISJWLliWc1WGtXFeWsFysIpSiEkji0R5G7C52OmTClpEqgLMFKJsOIGpgwwmEQapF6GkRzb0i+LWykw+CzSFggggivi33iHidtS0JSkqYuxc1oxJZrEP6QRbz7VTgsKpbJK1MlAIuo8egrGXo2WvaKs6C00aP7wrbwDQVBLsR5LYWbTKe0lKfuFQrwcFhTR1D+0xJwiyhmsKCtxofL5QG/rZsheSYSnKAMqkvUUo3UxY4feySlKiqY7VSMhZ3ejWcU8Ym4MpzQZqlZkICzUhs3N0lj1yxVbSxCpWgLzF14B6DyJinTv5JmJohYUkpU5DJGRT0fl8xDO3d5xPRlFwsFOWl+6X+cFQB5Az2QMzE6xeowSQ5vTwEVexMKUSZb1OURZbRxOSSpr5adXp+coaEa7FnK+gX3n2RhVtnDLfo41BPrAntvZMrDCbkFGYNzoK8RFlvHvIhczu98ggKDd0FIVm73iYE9q7amTlNnaWKMBzGp1jbsDdIpO27rUBHwu+jPrdoQJhR3gTShDA1PDjrWJGEWkTAlSmQS6mDluKcoL0FjwhsqBoSQ7gKFKtRwbB4cmJVPB7wSpI0e3rCBOZrjWlb8HFa6w8nDKpfuqB8qvXwhScOuYQKivxVFfUW0tBVGVCRPFyA/wASFhnJsedg45w0o1JURr6XvSFzSXqMxs9z+deELRIXUKDtyY/z/EBszZ5LVT3k/wB4H0MdDf6RHTkzt4gx0NoBSYfHqQXSS+tb6F/CJR28vgnyjzHbKZKcgKi1TQafP+YrZkopoqkUpMWqCCVteUpswKDxreJcrEII7iq+Y8PJ4D1LpHqVt1hfGjWfR3s4xZGz5q1KKmKi55Jc/IxkUnEZ0lJUFLygkg0LvaNO9kOCUrYqgoMZhmEPwW4B8jGIbFWZU9KF0LlCknQihHUKh6CXuKox+rR4t1WV16GG9syQtISCHfjw/wAxVTNlLyli5Fbn0hZpOQpo26ZQApWaoDAPSt6axpmwUZVu9xHzpu5jVSsQlKioBZbx5x9G7ESkJSoquxr+dInONUy8HaaJ0/ZIVPzk6CnSM29tmOQidh0khxLUpuTi3l8o0raO1+zPdSV916Vva0YF7Xt4v1WMlnIpBRJZSVXBKj9of4t0JurKo7WQAQFApNy9W5PbzjxW1JZGUzXfUcOHB7+UDKljhDkuYksKDn94PjQthPhdpyXQ5C8pYJKSxHCkaCraUyRhcRiZTpEtAYH4aEME6FieVIxiTRY1IIPIsRGz7cdWFmkDswtCSsCrqo5pQi9OZhJRoeLCPZOOmmRLXMBbKlhYkqD1aCbZRo9r3uKl4rNk4R5KFJPwih4sP584p9+NrqweFmmoWvMlB+EFXeKmArZ+LvYNAUd2Fy1QFb9b2HFYtSUqAlS+6gZrkGpbn8hEbYO1Bh5iZpOUg19QzRnc1QSoFBIylgQWPC4rE+RPWsOVEsUsX4MK08b1Yw7huyaDvfPeD9ROUUlgAmvNg8D+HcJZxmLVb7RWp2hPMsy0zD3lPMSQLixdrUFOMTJCCls9SbsdK1EI1RuiwQhz7wBZnq3i2lBWG1BlGpLG/wDiEyb1qxFEqYka1ahA+UKxUqWn/bzsanMQWejOLwhq0bduZOMzCIKi5P3i5mShrUf5jMsBvGcNgMwZyCMoU5egEFuw9vZ5YSXejm+mvOkUbQ6Tozj2hbH/AEuKUE5uym/1QBZ1K7yf7vQiKCfLKaG/xDk9vSDH2uTHnSK1yWerZhf6dDABNnlNCkWN2Nmq94DW9C9DsuaXytYcfrbwhqbm7OjhR0vyve0OyJrkuC5F2cNT1v8AeHgQqtQXdwPMUhegDcma2VRBpdjf6/51h/EzSp2YelOHLhHCYHJSDQNVjSgLj6xFVcZWpSoNBrbS8A1k1CikFizpY0BLX1HyiIhWVyZhUCTep8PMCJCWIqoUYWuHZxStNYjfpveeg428uOkFI1MdGGHA+kdCTJVoqkdAr9ibEEkE2Id2s1BR+vlDM+XmIBSC7OT10+8SFMauogBg5ow0A01j2fMSQ1noDrxgjUVGK2GQe4QeX0itmyMpIIYwRS8KXSHs3+FNpDG09l9qlhcHjSKKdBao3f2dD/6jDA2MkB24i/MRg280xI2tPKap/U/VIP1glwO8+KTLlpEzIhKQAhqDIAEjhr6QLbbwEydNmTQDmWSo8Qpm+YvBU/sZou9q7CMtBzgArSVDXmH5vAvsnFL7ROZRY0IJ5Ugz3n3sScLIASVTEjKskcvXXzgA7dz3Rq4h0+URWqYWZEkAsCpwQoCqWL0rqdY2TcxQxOHcuDah4UpwoIwPC7UUh84KgzA8CWvyAeN+9mEkfpEGneBPWreV4jxvTCm1sgey/by8ZMxill0oxBRLH7UJACR6RkHtNkNtXFhiwmBq6ZEW5VjYfZxICJmLQQxTMYvfM5fwpGb+2HYqxtKbMSHRMQlfixSR4ZAfGKJoDM8yj+Y7oPGETkKHEQpKjQ3igB9GHUzgEtWgP0jZcVgEjZySF1VkQCak5soV4hiYzbY+KJSbcHt5t+UjSds4gHASA4ftkADmkd76nxiDduh4+zSN3cAZckJUoKamYBnaMX9su3zP2gqUg0wyQkDQrIKlvpZSU+cbDsjaSexct3Ul2e4D/wDqa9IwfFqMwrmBu0mKUs5Q7kknKToQTesNypAa2DWM2cpPebulm6kszdaR5hiEoc0zGhe4oG4CtjBKqWMliSNOfy84Zx0gzVOpLkvcNwduB+0ZTNQPCb3wEliRVzqHJ9Icw202UMwJFyQaiJOK2awJQ5cZegBDv4U/zFVOzJFrHzENpgCvBz0lYQ9y4L0LcebRJMp1d0Eg6UUacRwo8D+zJGZJWlRdANLEsKWueUSUY8ygyiSMzAk1qAdIm4/QyLvYxfESUksgzQ4ajnMB5mNQ2PLEnEpS7omuw4FLFQI0vGZbuKSrFy1NmGYAiirpv6jnBztfafZTcJMJb+qtNwHCglupoT0HKBXQU9EP2yYECfJXVlS8tOKFP4UV6RnclTO92ob9XeDPfjbwxUpiMnZqKqqc965ezFx/bAkZAyuFAtWgceYPI6RmwNHYZQKS6mDOX1bQhruYQJhBoqjODp4/wISV/wBUZ3D1fR6+pbzh9A0IIuwowfUjp5UMboUbViSANCeb1biOVY9TPzGhYebnhxhtckqLPrTT86wpWDDaXenXXyvGpB4ktOJOUJLMHuGNOPjCVTEUH7a6Nqx8KxFm5syS6lBi4YAO/mYlCYrLZzfk34YWqMxInPa3WOhUrDgAd4joDrWOg0gUInEAt7uvDxrCpaSWNFNdvykLn4oZgkqBpWmhfXWEy8S7ta1ARyr1jML/AENoxJJL0BJynRtR84W1q1r6Vj1RLMR9uVYYMo3r/OsajEpDkVtwvHsxQAYuHfpyhmXhl5SSGIFrU0pC5GIeimHCnDh5wnEFM8nSkrcEUa9dfrFTitj5VAoUNKU01aLrES6nX0PWPFKHvEVu9H/PvDJsNMp52MlrSUK7qnZ28jzqI372bTm2fJ7rJSgB+j/aMA2ls1KypaCSR7wfXT5cYI9n774yRhEISUpQlKUgAVodX8fOKddBSDXA7xol7S2hKCsmdaVOWoDLQSX4F28Yqt8sfKnysOpCwqZLK0LTQnvHummlD5iA/aWImTcSZpWM60jOLZh8LfmsOJnKSQsEAkXvrwMKxrS0yHtTZgyH4SSDQFnYa+UDc2UUkg3gtnqVNqVlzQOKa6RWTdnFSq5QG6V8YaEhaT6IGzJ6goftNOVYM8VvB3JKFZQO0cKSxZqKZ721gKn7OmJfIoEdR6cYj4qZNKMpBGUvYnl0h6TAtG2J29K7MrlKJMyWumlGAdmo2nMaQEz8QJgSlNFJBcaVqG15eV4Z2NttAw4BNcmWlQMzXDO704eUOyMMVqdIzA/EzAEcXNm5xFqim30QyrKSxIzFzQMWajnW8OZ6ZhVxcVNOX5eH14NyXZ7NoeYMMpkBDIBc1LG+oFOQMB7EaPQtzTvD9woC4+Vh4xEnSks+WpdJ1D/x9omy107pSRrd7jhEPCirJCiQak6l7sKV+0FGr2R8NsvLL7q3V72Uhnag8y1uEIn7RCO6tNEm6v3C7Np94u1If3rAOfA0bjXTkIizcD2oINGFTa3XWGv7NRF3cxMpM9MxKgO8Ce8wGYs7aH6GD7f2aF4UMP8AbUCwNXeh606RmeK2KlKbqSq4LO96cBSCTZ+883sFSVh6NWtqUZ284L3tBR2yN4xlmIxA74YAFLFSVa0DEufGI2EwQSPfLhJ1e1Q5460rCxh0FTzKdzKki7vS2n19EzErAWAHSLnmbu+toASKF/uBVZjdi8OyFBSwKhFnZyCwFAbC1+MeScDmRm95L0L1BDU6MA17w1hkd0hJJPA/wOB9YDFZIV3VXpoWc+ljyhpMof7hUHNHoHIarG4Z7Q5hFpCFqmBlOwYV6nTjTm8edjLUHUAz9CDdmNrX+kZIyTEGQo5mIAZ3cN5kXNI8llQGVSqtSwdnJDG7gx7ORnUHqzlKWcF2Ff7X8TDuIkBRS4ZQLvfjcjrTrBM0RDtYCjKPQAx0PDAr/wAJf5mOgUgU/okGXlTkygl3zUpXQBoiiYrvAKrShApUMaB78zHR0Mh3smyllr1FSPy+keYmWcxarj1Z/nHR0D2M0N4VJF6tXyhc5RBsI6Ogm9DuGnlY7zO2g+8JxGHyKBznkGBHjTnHR0L7D6ICZbqU+UOaEAggVNasbmJCpYMspWhxeiqFqimmnlHR0Fis9ABUHpRrcPh6R6nDlJS4D6A8CSNKCOjowWhCJj1HTxdqU5RHRMJUoEe6K9LOK9I6Og0BoWiTmpSvk9atDCsPperePjHR0YzSZ7I2RlSpYJIdglRbyy/WHJO1igBDXuAaWvW5aOjo3fYHokJICs5USEjMzOz0p1+8KOLTnBUo94OKPd6M1I6OhWjHmE7Iqyk5BmyuQaLYqAZNWIF3iRJwPczIzZgwSC3eN3J0oX1rHsdCv8iqSoRiMEqYCsAlKQ12ABpUPd0njCpOJzIAe4Z206mvjeOjoJN9kRaS4BSDeru17A00hySgFCiVFOXq2hsnqAzR0dBfRkrI04qNUqAozF2fR9eEeyFpLK1bvCt+uusdHQfQtExGGmLlhaEqUhdQxSA9LBRDHry4QxtHZ02SkKUAggp4E1qAWcCusdHRhqRI2/gFSVPNYZ65QXFO6WIGtDXjEOUC2V0pSthR3Iy3JIdyL1j2Ogx6C+xQCQkqKVFKVZSqlCbAh7M7MOrRLm4iQJac3aLUpL5UsGBFA5uagvyaOjoDMugk2VslKpSSnE0qO9ISTQkEE61EdHR0Chz/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6" name="AutoShape 12" descr="data:image/jpeg;base64,/9j/4AAQSkZJRgABAQAAAQABAAD/2wCEAAkGBhMSERUUExQWFRQWFx4aGRgYFx0YGhoaGhgXGhoaFxwYHCYfGhojGhcYIC8gIycpLCwsGB4xNTAqNSYrLCkBCQoKDgwOGg8PGiwkHyQsLCkpKSksLCkpLCwsLCwpLCwsKSkpLCwpLCwpLCwpLCwsLCksLCwsKSwpKSwsLCksKf/AABEIALcBEwMBIgACEQEDEQH/xAAcAAABBQEBAQAAAAAAAAAAAAAGAgMEBQcAAQj/xAA9EAABAgQDBQUHAwMEAgMAAAABAhEAAyExBBJBBQZRYXETIoGRoQcyQrHB0fAUUuEjkvEVM2JyosIkJUP/xAAZAQADAQEBAAAAAAAAAAAAAAABAgMABAX/xAAmEQACAgICAgICAgMAAAAAAAAAAQIRAyESMRNBIlEyYQQUQnGB/9oADAMBAAIRAxEAPwAYx288xYZSiepZPkIp5O2ZktRKVEE3Ys8RlzXiKpT0asVchaNM3S3n7Rpc1RKie6o+bGCxjGL7Pmd0EFiD/gwbYfeabMrnSlkgAXLtVRHy8IrDLrZOUN6C3FYpMtJUtQAEQxvFIYd+4cBi7QNYjFgIASrOtd9S+giHPwExSVEpNKkcuUT/ALDG8SC2VvTh1A94+IaGkb0ocukhAsXFebcPEwLS9inukCh+KI+LkkJUo1SktQ6v6xvOw+JGkYTEImIC0F0n8rFfvbgu0wWIQKky1EdQHHygc3b26ZQ75dKiCf8Ajo/SCzbGKSmQsmqSlqcxpFlNSiScXFnz7JSTbhC0rYx5hVNQwZ7q7qJWjt5hZL90HVqk9LCOO6OmrNMXtaVLlpVMWlLpFHd6D3RcwM7zbyAhklk8NT1+0VWLWhJdLhuNW+0UG08SpSkk/EflFXlctE1jrZby8V3SoxPwONADE1/jWKLCLduEWMyiSQ3DpEGVRYDGh7uNYdw5SSrK9S/nFEjHvSg4eMPydolBIGkCghEMMEih7w48KPErCYsgOPH+YFVbUVRTnnE7DYq40MZgQSTcRnBDsPy8Nz0Aoa8VUvFFLZbc6xKl4vvAE9Pt8oUJcYLE9wfDT0MdittgMDr6xRTsYz1bpp0/NYimdnIcmh+biAkGy6m4oqBJUA48YHNpz0JZII7pGcm41cQU4HYwWhnrcP8AMesUGIwIRNnHs8xB6uwjKSsLi6KWfPYJBDvMASeIIJYQXp3ow8hKZayUlKR3cpLBqWgIx5XOxclx2bZWRo5/gRD3jxqji1lw6SBS3dDUjoxycXojOKYcY32gyQk9mlSlcxlA66xCwG/kxQU6ZZI4OKeLwBzJxUX1MWuHHZoDByeTf58Is8shOCNH2ZvLKmpS5CFqLBKjc/8AHjSJu0A6G5j5iM+wqpgQ4OXxanziZIViZoSBMUityaeV7wfNqmL4/oMsCKzP+3/qIlFcCs6VNHd/VIzlqHuvQOHNzEOZvROw6sk5GYDXjDRzxWmB4n2GmePYFU76SiHc/wBpjoPnj+weJmdoAubQmQCSVNCdQLxIkLBJD0+0cjOhCErKVA8YMtz9kCcFlVkkDxH0gSw5Scz/AAFwWvSNG3Wwyk4NPZpLqXmURcu/kGeEnKojRVsjzUiStK0pDOW11rDmO2kkyaFl6gaDm8VG2ZhCspJS5JY6Vo0V+JmEJOU5jziSV7Hui1m7RaWACVAh6XFIqJTiqjlTcPqeMR+2IoenWHtrYrOEs7CgA4xToQen7QTmysCGampi529tpJkJl6oSH0qAPOBaYhmN1N6n7Qqetwok8Q3OG51oDjYPbNwHbT8tWcktdo0WbtMJl5UAJADAcBwgf2Js84YKWSkzFig0SOJeHNoryS3BdS9CNdTCy2wrSImNxhWrKDQXPE/WH/8ASROUFZlBqABNPMxH2bIGvGsE2Cm1bhT7CJZZuK0VxQUnsrJOxCmhV6fzD6sArIUuC/D84xZY73TRorBNULkdekc8c0+zpeGINz1LDAhlJuDy66fxDwxZUQ3CsWGMxilUWEqTzHyIrEGUlI+HxBP1eOlZbW0c7xV0T5ZJZw1G/PWJ8gVPBoiSMZLSK5vJ4myZyDZYfgaHpG8iB42SJZANSG5w8vKWyml/pT0ivUQe6SyrtoaGJuHwqykFjofA3+UGxaGcSsh1aGkWGycF2jWah6l6CFTMEkApLHMONtHDQxsearCzezWXDOk8tR1EBvRkthqjCCUhzoK/nGKBWHQ6iksXcB9bmJ42mJiSNb0tEBaU5u8dX+f3iJQH8NICp3aqYkTwOYCRkNPPxgP3mX/8mapmBWW+sGRl5JspI0U6uZUXcHqTAlvlSaBRsot9Y6YPZGRD2ZNS6sw+GnXiItkY/OoJAoG6wO4ZKiaD/EEuB2bmQJiXzMHHEfxFGxKLKanKnMtJZxTjEFOMmMCSXOlbcKQ/i5roQH5tEfEym1Y+sNFaA+zyds+dPJFEtVifwwxIUs9yYSoOwVevjFrhsUlCQ2txqo8+URcRjnJ7NIDBy9n1aFbCkOjCgUcfnhHRWSttlqrY8GjoFDWU6iQSRpC5U+x48aV4Q6jDlSSJbEqFH/LxXJStJyrTY+UMIXuKlKKcsxJQ4zJPE6W0MabuhiV/pkpSGFqRnXaLnpAFSgMkAVbk0F2xdtTJBlSyhQT8QYu/lHPl6LQ7IW+SXms1GMDmHx5tqeUFO9ciauYZoSclnawcmogYlUUp+LPGx/iaapkudNSUgkWBrzhrA4RSnWbMSnTT5tCtrYPuJ7IvqQaCKmXjFqDA+7ccjqOVof8ASFv7L3Zez3SFki9jqeXhCdrApUD2ZKf3Cw6iJ00pEqUEu4Pobtzb5Rcjd6etKVS2nS1MSUqDcer34ViTe7Y1fQNYtJzWYDR3L6nzio2ttEZgBVuPGJu8ePSgMMwU9OLg6wMTJkWgr2JLWi5lbYT3UhJBJAvzAMGH6YhZIravheM3wq3Wj/sD6xq+w5RWADrSni0Q/kaSOjBsRik55bijawMYtSgthQEfaNIO7Mwy1EILDjcwBYzDlCq6HxsI5cZ0zIWIluADr6ecR1ySTlTyeLcywS9y1adIbMutG4Q9i0Vq8KQGq/GFS5JPWLo4dwC0eScBUEflYHINFQnEspBLkJ436AxLxe21rACAsJq4SWI+8ebTwJdeWhuH4wT7JTIXgye4mfLDKlhWZJajlNCCo1duEFzpE3HYPYPYylnMha0k3J6c4rto7SnYaYlM9XaIUAqXNFaVF9bVjRZaEzAnL3aCvHRzEffbYIm4FZLFUsBQUWoxDt1DiBDK+VMM8aq0D+A2zmVX8H2glwuz+0IUDxp8vC0ZhsCe0xKFHp58Y1nZEtQCQm5Dv0i81RCOwF2tLUiqycwX8jAtvLNeYknVNOkGntFTlKjpMIKT4h/WByfsL9T2a+0CQmWEsA5cEk/OKwdK2Tl2U2BxHwpBJVTwg43eX/SFKgkAfd+Zipw+w0y6IqS9Tf7Rc7sgpWsUcMzniBGcrToEewd2jPaes6vb85xFViCpRJqXYCJe8uCInrXYE+rRW5+8PWLxehH2W2HDryC5qo/SGdtzUymJIJ4D6xX4vaYR7lVG54RUTJ5J7xcnWBQbGZ+LUpRLs5sI6HWEdBAW6JjJ7tGoG4CHpWMUll0J4npFR2qgGYNHiZqrH3YGhQz3H3knysQgBKFAqYJCKnOSSAX7oH8Rt2IloKcy0M2h6PHzns+aJRCu1AVdLaEWjath76DF7PCiCJxdBf8AcDd+BFfGOfNBdnRjk+jt9Jxk4RSwhMyWoBJQTlVU+8CL8Yy2dJJCEgFy5ppyIa9YNNo4MqqtWbRzU9ANBFZhZORZ0A8TWIxycVpFnj5PbBbF4lUkAEOS7vSkDwmEKOhSadPx41DaOEQtwUgiBzH7ny1J/pns5hNSolSCODVKetopjzxfZOf8dr8S+3Q7EymUxUQb3qSw9Lc4qtthMhQUhSpSFpBIQSAogVcOH0B6xL3Uwyf06kBP9VMw5w7uEsXTSgZvwxXe03CrV2CwDlCcrt3XLFn40NORin+RO/iB845itSlP3SoV1zBh1Z4hqBIh5NoTMtFiZM3dkFeIQP2uT0EfQ3s82enJmUHIFHHjGQ+zSSJgnIapUlyLkAW6X843jD4TsMIBmCVZC6uTfaOSfyyV9HTH44/9mb75e0HEDGkYcEpklQUNFBw55MKRTneKVPOcpCSoufSnp6RN3dx+CXKmycxXPnhQztYkFnPCsA2EnNJXKLZnpyEM4KXoRNxDXB4gKUwUDQ60PCGl4cOE65AvnUl/kPOAKVKUiqZjHkYu92d4ZkucgzcigSEk8iWMK8HtDrMEWDRTvPFlL2eSH90aOPlE7H7OSmYCgdxnr50i427ipJlpKilCWSkF2uNPWON3Z1pqgMx2DUVOPAjj+PDOE2WEla1KDm1KhhDW296sPIDSliasAihcBxQnShiBtLFmThZLl1zEup7nNWvJovDE2tkJZVei5n7eQlBEpedbUAs44nhAvtXFz5qVLmzFLBV3UmiUhtBxd4rkzOySSD+cIiScVmVUmvGOmGNQOeeRyPMOvKsK1BeNa3N3lQpFTYfViPzlGUYsJROyAudXo1Hi83SntNKdbjhS4+vhDZEmrQIOnQR79JJwSiUuEzhlVyKnYeEDGx8eAgIHv5j5ceQeDHf2c+zkoo3aoqOTn7QDbC2gJWZKh3Vi7VBFmP0hIK4Bn2XpxR5eUOSsKqRNlqmFjMTnAN2JPlQQLT9pzUFTqSWHC44iJ429MnGUpQzEAAK5cIZRYiZZ78TcstISU99YJ/czH5QLzh3SePCCDae7c7FMtCnCQ5TrRz4BopcSnusIrj6BPsosUrQRGUmLfFYXO6qU4UirWgikMgCRNMewntI6CYnBUKE0wRr3flMS5YUvxdnhpW78v9x5a/KI80CgfSqtfSDfczaP+1LsCSpXMhwB0+sVCd3kAe85iRswdjPlAF6nyOnrGbUk0ho6Yc4zFKZmcPmPKIOEX2omV74JNtBF+vD5tGDCBfCr7HEFKrFJPgDWPPW7R6PWzsPii7avD2I2glKe8AfrDMtIDqOpLcG/BCZstGaiSTxNR0HC8GkaxnC7aVJUZkuWD1e3CPNv71jFYYyTLyFwoAVD6vzvWJZw/erY2/OsNK2Ik2oYdZKEcLM//wBHnC0tRH/EZvlHmJ2ZOSe9KmDqhXpSNu3J2RJSheUoTiCWdTZgk2y5nudRyjt6t3Vycigpc7tCXCjmCSGtm0INuVIt/Y2k/ZB4kvYDbpYf9PhzlVlnTEhZJqwNkhrKua1EXuETOmls5VyUS2lgTwiPjMKkTEy1UzBJUz2IcX0EXkrB9ixvq/ERz5G7s6MaVUQtj7vSpWICljIK93QqU4CvB4Y3X9m0pWGmqnAmc60BT2ykpB5ksDzglMzO3EWN6EWMTtvYb9PJShJJXMILuzBOrCxJb1g48tqhMmOmfP6sC5LCxIvwLGI3Y5VWZjTrSNbXuxKU5WgOouSLuavTWsNzNzsMQAZYPiocLNaOjzoj4GT91NrfqsMlC1BS0Bi3AWJgN9pGaZiUpSo5ESkBncZxmBLdMsHG7+wpOEUVyElLhiCtRBfkp69IHtt7prnYmbNTNCAtjkKSySEpTRTsxIeoF4jCcObZWeOfBIzr/T6O/pf8MEGG2sFSgientClJCHLNSlRoIj7W3OxklVhMBNChQe5YMpi/R4q/0+IBYylg/wDJB+ojrtS6Zy8WiRjcMlajlJCQaD784QjCBJuD1T8mhlErEE0QrmGHrDyMHiT/APko9G+8b/oKY9hQlMjFFZKlrEsIUbj+shSq80paPNgYoonIUDZQfnXn1hcrd3EqQXSEV+NaQfJyfSLnd7cGfMAmFSEIf3lKypJGiSpn8oPKI3FllvPjHwqkGoM0FIrS9vB6QK4TY0+b7oy0fvUo/ThBZtCXMkrCFS85DKZwxbgQS/UcYtd1cP2mZWXuqLDkHoPKOec3COi0YKb2AOK3NxKkP3FNcAuW428Yn7nbHKlqRMS+WoBLdR1HCNUwGwUImLqK1T4ir+MBu82GmScegyZYClpa/vkuCeRt5QuPO5vixsmFRXJFTjNprkzZyULKXJBDaZBr4wHyJszISvwBg821udjDmmf01rIdSAsZwBemrcjAZiMT3gFJymiSOBHGOqFUcsisOIL1pCsdhWKSLG8S8elHZqYOdKNTjDCsUMrKrQQ8XaFIE2WxjosTgDy8xHQbMFyFJTmYBdwA5DVBCrVfgRDalAsQ4a4FPN7QkKFhXlUXGjXLNDhSpnYgGnFjTXWOZsezp01NBqDe5sLt4xWYjENPQOfTibRZS1ALY0cEu2rMB1inknNjpYexv4H7w+P2Z+jY9izUrQlVagP9YDd95eTGJSlVTLf+5Vj5QQbrZpcwy3KgSSkjgS7HhWKTefDFe1lBZAsE8gkOLc3McsI/Ns6pS+KQjD4gAsap8IkyZSXtViBw6NEGVLFSCCxZupiThJjp6O/gPzyhJIpFjeMxwQt1UDRR7T3pmKpL7iePxH7RLx2HC5gzFwkO3GvKCDZ2wsPMk1lIfizHhe8UXGCtoR3J0mZovHzQvtAtQWLKev8AjlGubJ9oUlWFQla5ipkyXlZSAQiYUkHvOKOW6GBTEbkpExSie47hIGj6mE4/ZqRKPZAJyF6XdtSa6XgzcJ1QnCSuyXt3BCfMC5pX2Z7iij3kkCi68BBCJKJcqUhE1c0BJGaZ7zaBTUoNeUC2zNu5gHIc5qGtQk+mnjF1s+amcqWEMCb8AOcaSlXE0Wk+RNwc1KO9MzCWD3ilyWrYCp+sR99N4iVSxLK0tKSHWAVqJYAFna9RFsn9OZakpxEouGckgZuCiRSAneWaVzlEAgJKVMT+1v5hMWJp2xsslJ6DXBgiUhKiVKDAk0c0DxIlKQVBLPW9/OG9koStq0If0tC8IsS5hSoa0+kTk9lY9FuMCgWu7/TyhGN2ekS1cw5PlFkJeZNLtFfjUOivJ/Aj6xJLZT0UOIwABqOfg7fImIGL2cWIzaesEHaVqASB8yG+ULm4UEB2t/h4FtPQaTQHr2Ak8iPGt/KEztgJCSpPw3Y2Z6n80MEWJT8SfdLD7+jwrD4QA8c1LXAqQfAqh1OQjijPcTvFKltlQpR1Lt/Jg99l+1ZeNkrkTMgMpfdQ4KiksrMx+FyRQXEUG924ySQuQlKQxJTWpDk5YGty8ScPixNMlc5OVSSEd1QJIZQV8LEXfWOqVSxtx7OSXJPZcb6YdWHXkWtJUVkJSEsUpdQfoWbmxMS9yd4EAKlFKwpLMojukWYEfXlFBvrvicfikLVJEnsgpHv583eoT3QzMePvRJ2LjSlK0v3Siz68R5CDxbhUkCLp2jRknPNvUNFZvbtGUMTLQkBE6XLzdpMDAhRqJZ1IArpWmsXGw8IgBExVCsAlyA5Pj0gQ9oO0FSdopUGKkSkhDjMkvnCgtOoYxHHjcW3RbLkUloJd9N4P0uDExMnOskISqhDqB72Z7U0fwjAcWVrWZi6FRJswc8PODjbm8+KxctKJs0ZAQcqUhKXFHAZ/B4rsOQD7gIKSKilRcc4p/HUscal2cknYJTFKLgl3EN9nz84JzsVKw9qtQ141S3q8RZWxA4CjU2HEdLx1qaFplJWOgkOzZX7B+eEdA5oFlzLQA7MwtS5Gj+EMpKmbukE2a2j11t5QpUxRUD4M2lmELXibhwG1+XziGxhMxDHKxKdS7ekDImFOOoa5qE9KfaCYTwKcQ5qK+OkQ07JCsR2p4DUUNa/KHg67MH+C24uRKKlIbMAp3sw0pq94o8UvtlSJ+YqmLcEC4AoPrF9vEH2ZKdn7rcWa3oDABh8d2JSp3DkZeUUS1oLew3wmz5JolYfNVNMzH/Ijl7LyUJdtbXU1ogpmy5iRNStKQlQdINwbjyEX2EnoXLD1JJINgA2UfNRjmlAvGYHrU2LWk2Zvzzi73YxtFoJFFEDwLxBx2xs05M1Jooqt+11ZT4jLC8BswysUzEpmd5J/5UdPiHjSpqho2nYSY6WzvrAXtdZSsDQj0p5Xg8xmyTMdBJZhl5gu3jQwJbXwBAST7yVEdRx8RE4KmPKVgTj5eQgPq9Oevyi02FtKdJBMsgZiHflwN03iD/pizNJWC2ji8WMpBD6JcWv/AJr6iOxujlsIv9POKXJmkjOivZBQIUEsQpTWDtCNrFJn5FAVTU61+lLc4g7FxhSpZBslg4s949GIVMWgipCm8reh9IXbM5W7LbdnHEZUu7N4GoaC/E7MVMI0IN4CxgijEIKWIWHppb8aDvBY1ZCgCBlpWIZFTLY2SNl4haTlIcw9iJKpmgEV68WQFKLEinn+GJ+FE1UvNmA4g6ekRqy10VuIlFMytreh+0L7PMwLsfsYbm4zOtJNEljXot/QRY7NPaSz+4AebA/NoTiNzK+bIZISAAGLAWAag9YTNo7aBTn/AKpI+avnFlPwzAAmrE+IrX0iF+nv/wBk+JBzluTn/wATG4m5CsTIcB9AB43/ADwjpuBSUDKkDkAG4Pwh4nMCb/jQ/Lw/u1tTr+GKqJJyMR36wAlYlRAYLAW3AqDn1JivwWPcJe8EW/STMxJGiEhH9r1+RgWwGzlrUEpvpybU8qR2JfFHO3sINpBGJmpmYVQlTEyjLX2pDKax10LR22DLJkokJpKkolKUfiKSTmBGjKiMlKUyyGJJIchvdHPTpHSylQ1BL1o38m1aQHKxGiOjQKDF2oeup1j1ZL3HNLR7PRmAZi5q/wA49VLSKfjVpCinuEILAWLnV+LcbgXtDU9dH/4sXqDzqYdlS8osE/lPDWEJCi5SCrUM1ubxgiCtZq6a8TXxj2FGWjVJJ6/xHQdG0SkDMNHB+duocVhlEgFRLmh0p1HSv8xMM0H3bgE8w1bNCEKSoOzmzm9ukBOjXSGMTLYd1JIa51emnjFpslVUoUKFQPeu126A1iEZYIPXh+esOYaUQtJLVVbg+nTpGsNhnvrhJiMNLRlAQDmDF/hAjMJ7lWXhbxj6Fm7O/U4KahJDlLOasQB9owv9CyiTd2joj0K+yBJkHMLwTyMYtIEoF8zAHlZvWKdeHBIFQDci45xNlMnLVwLAXHianp0ieTTCmHsjClC0BXeGWracvUQSpwkvuKSO8kHzpxgS2JjSoJKXJIY9dfpB7u4UqcEd4MfOIcLmX5/AqccCSFJ+Ch4WfxNoEMbJWsqzd/hRgCCKeLn0jQtpAJWpA1D+Z/iA3euerCALoO1JYG3wv6NCuO6DySVjOPxOHl4QFaUlZLJTbWp6B4B588tlDZSX6Pz8oVtDEqXVVSDbTny/BDKlsmgIFD6Q5Bv6IeNWpCXBGXNluA9HrFtucO0mVKSCT8q/aKLa6T2VBXMC+pB0DdY0j2S7EAw5XMR3lKYZmc6uBw/NIrfxMU+ISJWLliWc1WGtXFeWsFysIpSiEkji0R5G7C52OmTClpEqgLMFKJsOIGpgwwmEQapF6GkRzb0i+LWykw+CzSFggggivi33iHidtS0JSkqYuxc1oxJZrEP6QRbz7VTgsKpbJK1MlAIuo8egrGXo2WvaKs6C00aP7wrbwDQVBLsR5LYWbTKe0lKfuFQrwcFhTR1D+0xJwiyhmsKCtxofL5QG/rZsheSYSnKAMqkvUUo3UxY4feySlKiqY7VSMhZ3ejWcU8Ym4MpzQZqlZkICzUhs3N0lj1yxVbSxCpWgLzF14B6DyJinTv5JmJohYUkpU5DJGRT0fl8xDO3d5xPRlFwsFOWl+6X+cFQB5Az2QMzE6xeowSQ5vTwEVexMKUSZb1OURZbRxOSSpr5adXp+coaEa7FnK+gX3n2RhVtnDLfo41BPrAntvZMrDCbkFGYNzoK8RFlvHvIhczu98ggKDd0FIVm73iYE9q7amTlNnaWKMBzGp1jbsDdIpO27rUBHwu+jPrdoQJhR3gTShDA1PDjrWJGEWkTAlSmQS6mDluKcoL0FjwhsqBoSQ7gKFKtRwbB4cmJVPB7wSpI0e3rCBOZrjWlb8HFa6w8nDKpfuqB8qvXwhScOuYQKivxVFfUW0tBVGVCRPFyA/wASFhnJsedg45w0o1JURr6XvSFzSXqMxs9z+deELRIXUKDtyY/z/EBszZ5LVT3k/wB4H0MdDf6RHTkzt4gx0NoBSYfHqQXSS+tb6F/CJR28vgnyjzHbKZKcgKi1TQafP+YrZkopoqkUpMWqCCVteUpswKDxreJcrEII7iq+Y8PJ4D1LpHqVt1hfGjWfR3s4xZGz5q1KKmKi55Jc/IxkUnEZ0lJUFLygkg0LvaNO9kOCUrYqgoMZhmEPwW4B8jGIbFWZU9KF0LlCknQihHUKh6CXuKox+rR4t1WV16GG9syQtISCHfjw/wAxVTNlLyli5Fbn0hZpOQpo26ZQApWaoDAPSt6axpmwUZVu9xHzpu5jVSsQlKioBZbx5x9G7ESkJSoquxr+dInONUy8HaaJ0/ZIVPzk6CnSM29tmOQidh0khxLUpuTi3l8o0raO1+zPdSV916Vva0YF7Xt4v1WMlnIpBRJZSVXBKj9of4t0JurKo7WQAQFApNy9W5PbzjxW1JZGUzXfUcOHB7+UDKljhDkuYksKDn94PjQthPhdpyXQ5C8pYJKSxHCkaCraUyRhcRiZTpEtAYH4aEME6FieVIxiTRY1IIPIsRGz7cdWFmkDswtCSsCrqo5pQi9OZhJRoeLCPZOOmmRLXMBbKlhYkqD1aCbZRo9r3uKl4rNk4R5KFJPwih4sP584p9+NrqweFmmoWvMlB+EFXeKmArZ+LvYNAUd2Fy1QFb9b2HFYtSUqAlS+6gZrkGpbn8hEbYO1Bh5iZpOUg19QzRnc1QSoFBIylgQWPC4rE+RPWsOVEsUsX4MK08b1Yw7huyaDvfPeD9ROUUlgAmvNg8D+HcJZxmLVb7RWp2hPMsy0zD3lPMSQLixdrUFOMTJCCls9SbsdK1EI1RuiwQhz7wBZnq3i2lBWG1BlGpLG/wDiEyb1qxFEqYka1ahA+UKxUqWn/bzsanMQWejOLwhq0bduZOMzCIKi5P3i5mShrUf5jMsBvGcNgMwZyCMoU5egEFuw9vZ5YSXejm+mvOkUbQ6Tozj2hbH/AEuKUE5uym/1QBZ1K7yf7vQiKCfLKaG/xDk9vSDH2uTHnSK1yWerZhf6dDABNnlNCkWN2Nmq94DW9C9DsuaXytYcfrbwhqbm7OjhR0vyve0OyJrkuC5F2cNT1v8AeHgQqtQXdwPMUhegDcma2VRBpdjf6/51h/EzSp2YelOHLhHCYHJSDQNVjSgLj6xFVcZWpSoNBrbS8A1k1CikFizpY0BLX1HyiIhWVyZhUCTep8PMCJCWIqoUYWuHZxStNYjfpveeg428uOkFI1MdGGHA+kdCTJVoqkdAr9ibEEkE2Id2s1BR+vlDM+XmIBSC7OT10+8SFMauogBg5ow0A01j2fMSQ1noDrxgjUVGK2GQe4QeX0itmyMpIIYwRS8KXSHs3+FNpDG09l9qlhcHjSKKdBao3f2dD/6jDA2MkB24i/MRg280xI2tPKap/U/VIP1glwO8+KTLlpEzIhKQAhqDIAEjhr6QLbbwEydNmTQDmWSo8Qpm+YvBU/sZou9q7CMtBzgArSVDXmH5vAvsnFL7ROZRY0IJ5Ugz3n3sScLIASVTEjKskcvXXzgA7dz3Rq4h0+URWqYWZEkAsCpwQoCqWL0rqdY2TcxQxOHcuDah4UpwoIwPC7UUh84KgzA8CWvyAeN+9mEkfpEGneBPWreV4jxvTCm1sgey/by8ZMxill0oxBRLH7UJACR6RkHtNkNtXFhiwmBq6ZEW5VjYfZxICJmLQQxTMYvfM5fwpGb+2HYqxtKbMSHRMQlfixSR4ZAfGKJoDM8yj+Y7oPGETkKHEQpKjQ3igB9GHUzgEtWgP0jZcVgEjZySF1VkQCak5soV4hiYzbY+KJSbcHt5t+UjSds4gHASA4ftkADmkd76nxiDduh4+zSN3cAZckJUoKamYBnaMX9su3zP2gqUg0wyQkDQrIKlvpZSU+cbDsjaSexct3Ul2e4D/wDqa9IwfFqMwrmBu0mKUs5Q7kknKToQTesNypAa2DWM2cpPebulm6kszdaR5hiEoc0zGhe4oG4CtjBKqWMliSNOfy84Zx0gzVOpLkvcNwduB+0ZTNQPCb3wEliRVzqHJ9Icw202UMwJFyQaiJOK2awJQ5cZegBDv4U/zFVOzJFrHzENpgCvBz0lYQ9y4L0LcebRJMp1d0Eg6UUacRwo8D+zJGZJWlRdANLEsKWueUSUY8ygyiSMzAk1qAdIm4/QyLvYxfESUksgzQ4ajnMB5mNQ2PLEnEpS7omuw4FLFQI0vGZbuKSrFy1NmGYAiirpv6jnBztfafZTcJMJb+qtNwHCglupoT0HKBXQU9EP2yYECfJXVlS8tOKFP4UV6RnclTO92ob9XeDPfjbwxUpiMnZqKqqc965ezFx/bAkZAyuFAtWgceYPI6RmwNHYZQKS6mDOX1bQhruYQJhBoqjODp4/wISV/wBUZ3D1fR6+pbzh9A0IIuwowfUjp5UMboUbViSANCeb1biOVY9TPzGhYebnhxhtckqLPrTT86wpWDDaXenXXyvGpB4ktOJOUJLMHuGNOPjCVTEUH7a6Nqx8KxFm5syS6lBi4YAO/mYlCYrLZzfk34YWqMxInPa3WOhUrDgAd4joDrWOg0gUInEAt7uvDxrCpaSWNFNdvykLn4oZgkqBpWmhfXWEy8S7ta1ARyr1jML/AENoxJJL0BJynRtR84W1q1r6Vj1RLMR9uVYYMo3r/OsajEpDkVtwvHsxQAYuHfpyhmXhl5SSGIFrU0pC5GIeimHCnDh5wnEFM8nSkrcEUa9dfrFTitj5VAoUNKU01aLrES6nX0PWPFKHvEVu9H/PvDJsNMp52MlrSUK7qnZ28jzqI372bTm2fJ7rJSgB+j/aMA2ls1KypaCSR7wfXT5cYI9n774yRhEISUpQlKUgAVodX8fOKddBSDXA7xol7S2hKCsmdaVOWoDLQSX4F28Yqt8sfKnysOpCwqZLK0LTQnvHummlD5iA/aWImTcSZpWM60jOLZh8LfmsOJnKSQsEAkXvrwMKxrS0yHtTZgyH4SSDQFnYa+UDc2UUkg3gtnqVNqVlzQOKa6RWTdnFSq5QG6V8YaEhaT6IGzJ6goftNOVYM8VvB3JKFZQO0cKSxZqKZ721gKn7OmJfIoEdR6cYj4qZNKMpBGUvYnl0h6TAtG2J29K7MrlKJMyWumlGAdmo2nMaQEz8QJgSlNFJBcaVqG15eV4Z2NttAw4BNcmWlQMzXDO704eUOyMMVqdIzA/EzAEcXNm5xFqim30QyrKSxIzFzQMWajnW8OZ6ZhVxcVNOX5eH14NyXZ7NoeYMMpkBDIBc1LG+oFOQMB7EaPQtzTvD9woC4+Vh4xEnSks+WpdJ1D/x9omy107pSRrd7jhEPCirJCiQak6l7sKV+0FGr2R8NsvLL7q3V72Uhnag8y1uEIn7RCO6tNEm6v3C7Np94u1If3rAOfA0bjXTkIizcD2oINGFTa3XWGv7NRF3cxMpM9MxKgO8Ce8wGYs7aH6GD7f2aF4UMP8AbUCwNXeh606RmeK2KlKbqSq4LO96cBSCTZ+883sFSVh6NWtqUZ284L3tBR2yN4xlmIxA74YAFLFSVa0DEufGI2EwQSPfLhJ1e1Q5460rCxh0FTzKdzKki7vS2n19EzErAWAHSLnmbu+toASKF/uBVZjdi8OyFBSwKhFnZyCwFAbC1+MeScDmRm95L0L1BDU6MA17w1hkd0hJJPA/wOB9YDFZIV3VXpoWc+ljyhpMof7hUHNHoHIarG4Z7Q5hFpCFqmBlOwYV6nTjTm8edjLUHUAz9CDdmNrX+kZIyTEGQo5mIAZ3cN5kXNI8llQGVSqtSwdnJDG7gx7ORnUHqzlKWcF2Ff7X8TDuIkBRS4ZQLvfjcjrTrBM0RDtYCjKPQAx0PDAr/wAJf5mOgUgU/okGXlTkygl3zUpXQBoiiYrvAKrShApUMaB78zHR0Mh3smyllr1FSPy+keYmWcxarj1Z/nHR0D2M0N4VJF6tXyhc5RBsI6Ogm9DuGnlY7zO2g+8JxGHyKBznkGBHjTnHR0L7D6ICZbqU+UOaEAggVNasbmJCpYMspWhxeiqFqimmnlHR0Fis9ABUHpRrcPh6R6nDlJS4D6A8CSNKCOjowWhCJj1HTxdqU5RHRMJUoEe6K9LOK9I6Og0BoWiTmpSvk9atDCsPperePjHR0YzSZ7I2RlSpYJIdglRbyy/WHJO1igBDXuAaWvW5aOjo3fYHokJICs5USEjMzOz0p1+8KOLTnBUo94OKPd6M1I6OhWjHmE7Iqyk5BmyuQaLYqAZNWIF3iRJwPczIzZgwSC3eN3J0oX1rHsdCv8iqSoRiMEqYCsAlKQ12ABpUPd0njCpOJzIAe4Z206mvjeOjoJN9kRaS4BSDeru17A00hySgFCiVFOXq2hsnqAzR0dBfRkrI04qNUqAozF2fR9eEeyFpLK1bvCt+uusdHQfQtExGGmLlhaEqUhdQxSA9LBRDHry4QxtHZ02SkKUAggp4E1qAWcCusdHRhqRI2/gFSVPNYZ65QXFO6WIGtDXjEOUC2V0pSthR3Iy3JIdyL1j2Ogx6C+xQCQkqKVFKVZSqlCbAh7M7MOrRLm4iQJac3aLUpL5UsGBFA5uagvyaOjoDMugk2VslKpSSnE0qO9ISTQkEE61EdHR0Chz/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8" name="AutoShape 14" descr="data:image/jpeg;base64,/9j/4AAQSkZJRgABAQAAAQABAAD/2wCEAAkGBhMSERUUExQWFRQWFx4aGRgYFx0YGhoaGhgXGhoaFxwYHCYfGhojGhcYIC8gIycpLCwsGB4xNTAqNSYrLCkBCQoKDgwOGg8PGiwkHyQsLCkpKSksLCkpLCwsLCwpLCwsKSkpLCwpLCwpLCwpLCwsLCksLCwsKSwpKSwsLCksKf/AABEIALcBEwMBIgACEQEDEQH/xAAcAAABBQEBAQAAAAAAAAAAAAAGAgMEBQcAAQj/xAA9EAABAgQDBQUHAwMEAgMAAAABAhEAAyExBBJBBQZRYXETIoGRoQcyQrHB0fAUUuEjkvEVM2JyosIkJUP/xAAZAQADAQEBAAAAAAAAAAAAAAABAgMABAX/xAAmEQACAgICAgICAgMAAAAAAAAAAQIRAyESMRNBIlEyYQQUQnGB/9oADAMBAAIRAxEAPwAYx288xYZSiepZPkIp5O2ZktRKVEE3Ys8RlzXiKpT0asVchaNM3S3n7Rpc1RKie6o+bGCxjGL7Pmd0EFiD/gwbYfeabMrnSlkgAXLtVRHy8IrDLrZOUN6C3FYpMtJUtQAEQxvFIYd+4cBi7QNYjFgIASrOtd9S+giHPwExSVEpNKkcuUT/ALDG8SC2VvTh1A94+IaGkb0ocukhAsXFebcPEwLS9inukCh+KI+LkkJUo1SktQ6v6xvOw+JGkYTEImIC0F0n8rFfvbgu0wWIQKky1EdQHHygc3b26ZQ75dKiCf8Ajo/SCzbGKSmQsmqSlqcxpFlNSiScXFnz7JSTbhC0rYx5hVNQwZ7q7qJWjt5hZL90HVqk9LCOO6OmrNMXtaVLlpVMWlLpFHd6D3RcwM7zbyAhklk8NT1+0VWLWhJdLhuNW+0UG08SpSkk/EflFXlctE1jrZby8V3SoxPwONADE1/jWKLCLduEWMyiSQ3DpEGVRYDGh7uNYdw5SSrK9S/nFEjHvSg4eMPydolBIGkCghEMMEih7w48KPErCYsgOPH+YFVbUVRTnnE7DYq40MZgQSTcRnBDsPy8Nz0Aoa8VUvFFLZbc6xKl4vvAE9Pt8oUJcYLE9wfDT0MdittgMDr6xRTsYz1bpp0/NYimdnIcmh+biAkGy6m4oqBJUA48YHNpz0JZII7pGcm41cQU4HYwWhnrcP8AMesUGIwIRNnHs8xB6uwjKSsLi6KWfPYJBDvMASeIIJYQXp3ow8hKZayUlKR3cpLBqWgIx5XOxclx2bZWRo5/gRD3jxqji1lw6SBS3dDUjoxycXojOKYcY32gyQk9mlSlcxlA66xCwG/kxQU6ZZI4OKeLwBzJxUX1MWuHHZoDByeTf58Is8shOCNH2ZvLKmpS5CFqLBKjc/8AHjSJu0A6G5j5iM+wqpgQ4OXxanziZIViZoSBMUityaeV7wfNqmL4/oMsCKzP+3/qIlFcCs6VNHd/VIzlqHuvQOHNzEOZvROw6sk5GYDXjDRzxWmB4n2GmePYFU76SiHc/wBpjoPnj+weJmdoAubQmQCSVNCdQLxIkLBJD0+0cjOhCErKVA8YMtz9kCcFlVkkDxH0gSw5Scz/AAFwWvSNG3Wwyk4NPZpLqXmURcu/kGeEnKojRVsjzUiStK0pDOW11rDmO2kkyaFl6gaDm8VG2ZhCspJS5JY6Vo0V+JmEJOU5jziSV7Hui1m7RaWACVAh6XFIqJTiqjlTcPqeMR+2IoenWHtrYrOEs7CgA4xToQen7QTmysCGampi529tpJkJl6oSH0qAPOBaYhmN1N6n7Qqetwok8Q3OG51oDjYPbNwHbT8tWcktdo0WbtMJl5UAJADAcBwgf2Js84YKWSkzFig0SOJeHNoryS3BdS9CNdTCy2wrSImNxhWrKDQXPE/WH/8ASROUFZlBqABNPMxH2bIGvGsE2Cm1bhT7CJZZuK0VxQUnsrJOxCmhV6fzD6sArIUuC/D84xZY73TRorBNULkdekc8c0+zpeGINz1LDAhlJuDy66fxDwxZUQ3CsWGMxilUWEqTzHyIrEGUlI+HxBP1eOlZbW0c7xV0T5ZJZw1G/PWJ8gVPBoiSMZLSK5vJ4myZyDZYfgaHpG8iB42SJZANSG5w8vKWyml/pT0ivUQe6SyrtoaGJuHwqykFjofA3+UGxaGcSsh1aGkWGycF2jWah6l6CFTMEkApLHMONtHDQxsearCzezWXDOk8tR1EBvRkthqjCCUhzoK/nGKBWHQ6iksXcB9bmJ42mJiSNb0tEBaU5u8dX+f3iJQH8NICp3aqYkTwOYCRkNPPxgP3mX/8mapmBWW+sGRl5JspI0U6uZUXcHqTAlvlSaBRsot9Y6YPZGRD2ZNS6sw+GnXiItkY/OoJAoG6wO4ZKiaD/EEuB2bmQJiXzMHHEfxFGxKLKanKnMtJZxTjEFOMmMCSXOlbcKQ/i5roQH5tEfEym1Y+sNFaA+zyds+dPJFEtVifwwxIUs9yYSoOwVevjFrhsUlCQ2txqo8+URcRjnJ7NIDBy9n1aFbCkOjCgUcfnhHRWSttlqrY8GjoFDWU6iQSRpC5U+x48aV4Q6jDlSSJbEqFH/LxXJStJyrTY+UMIXuKlKKcsxJQ4zJPE6W0MabuhiV/pkpSGFqRnXaLnpAFSgMkAVbk0F2xdtTJBlSyhQT8QYu/lHPl6LQ7IW+SXms1GMDmHx5tqeUFO9ciauYZoSclnawcmogYlUUp+LPGx/iaapkudNSUgkWBrzhrA4RSnWbMSnTT5tCtrYPuJ7IvqQaCKmXjFqDA+7ccjqOVof8ASFv7L3Zez3SFki9jqeXhCdrApUD2ZKf3Cw6iJ00pEqUEu4Pobtzb5Rcjd6etKVS2nS1MSUqDcer34ViTe7Y1fQNYtJzWYDR3L6nzio2ttEZgBVuPGJu8ePSgMMwU9OLg6wMTJkWgr2JLWi5lbYT3UhJBJAvzAMGH6YhZIravheM3wq3Wj/sD6xq+w5RWADrSni0Q/kaSOjBsRik55bijawMYtSgthQEfaNIO7Mwy1EILDjcwBYzDlCq6HxsI5cZ0zIWIluADr6ecR1ySTlTyeLcywS9y1adIbMutG4Q9i0Vq8KQGq/GFS5JPWLo4dwC0eScBUEflYHINFQnEspBLkJ436AxLxe21rACAsJq4SWI+8ebTwJdeWhuH4wT7JTIXgye4mfLDKlhWZJajlNCCo1duEFzpE3HYPYPYylnMha0k3J6c4rto7SnYaYlM9XaIUAqXNFaVF9bVjRZaEzAnL3aCvHRzEffbYIm4FZLFUsBQUWoxDt1DiBDK+VMM8aq0D+A2zmVX8H2glwuz+0IUDxp8vC0ZhsCe0xKFHp58Y1nZEtQCQm5Dv0i81RCOwF2tLUiqycwX8jAtvLNeYknVNOkGntFTlKjpMIKT4h/WByfsL9T2a+0CQmWEsA5cEk/OKwdK2Tl2U2BxHwpBJVTwg43eX/SFKgkAfd+Zipw+w0y6IqS9Tf7Rc7sgpWsUcMzniBGcrToEewd2jPaes6vb85xFViCpRJqXYCJe8uCInrXYE+rRW5+8PWLxehH2W2HDryC5qo/SGdtzUymJIJ4D6xX4vaYR7lVG54RUTJ5J7xcnWBQbGZ+LUpRLs5sI6HWEdBAW6JjJ7tGoG4CHpWMUll0J4npFR2qgGYNHiZqrH3YGhQz3H3knysQgBKFAqYJCKnOSSAX7oH8Rt2IloKcy0M2h6PHzns+aJRCu1AVdLaEWjath76DF7PCiCJxdBf8AcDd+BFfGOfNBdnRjk+jt9Jxk4RSwhMyWoBJQTlVU+8CL8Yy2dJJCEgFy5ppyIa9YNNo4MqqtWbRzU9ANBFZhZORZ0A8TWIxycVpFnj5PbBbF4lUkAEOS7vSkDwmEKOhSadPx41DaOEQtwUgiBzH7ny1J/pns5hNSolSCODVKetopjzxfZOf8dr8S+3Q7EymUxUQb3qSw9Lc4qtthMhQUhSpSFpBIQSAogVcOH0B6xL3Uwyf06kBP9VMw5w7uEsXTSgZvwxXe03CrV2CwDlCcrt3XLFn40NORin+RO/iB845itSlP3SoV1zBh1Z4hqBIh5NoTMtFiZM3dkFeIQP2uT0EfQ3s82enJmUHIFHHjGQ+zSSJgnIapUlyLkAW6X843jD4TsMIBmCVZC6uTfaOSfyyV9HTH44/9mb75e0HEDGkYcEpklQUNFBw55MKRTneKVPOcpCSoufSnp6RN3dx+CXKmycxXPnhQztYkFnPCsA2EnNJXKLZnpyEM4KXoRNxDXB4gKUwUDQ60PCGl4cOE65AvnUl/kPOAKVKUiqZjHkYu92d4ZkucgzcigSEk8iWMK8HtDrMEWDRTvPFlL2eSH90aOPlE7H7OSmYCgdxnr50i427ipJlpKilCWSkF2uNPWON3Z1pqgMx2DUVOPAjj+PDOE2WEla1KDm1KhhDW296sPIDSliasAihcBxQnShiBtLFmThZLl1zEup7nNWvJovDE2tkJZVei5n7eQlBEpedbUAs44nhAvtXFz5qVLmzFLBV3UmiUhtBxd4rkzOySSD+cIiScVmVUmvGOmGNQOeeRyPMOvKsK1BeNa3N3lQpFTYfViPzlGUYsJROyAudXo1Hi83SntNKdbjhS4+vhDZEmrQIOnQR79JJwSiUuEzhlVyKnYeEDGx8eAgIHv5j5ceQeDHf2c+zkoo3aoqOTn7QDbC2gJWZKh3Vi7VBFmP0hIK4Bn2XpxR5eUOSsKqRNlqmFjMTnAN2JPlQQLT9pzUFTqSWHC44iJ429MnGUpQzEAAK5cIZRYiZZ78TcstISU99YJ/czH5QLzh3SePCCDae7c7FMtCnCQ5TrRz4BopcSnusIrj6BPsosUrQRGUmLfFYXO6qU4UirWgikMgCRNMewntI6CYnBUKE0wRr3flMS5YUvxdnhpW78v9x5a/KI80CgfSqtfSDfczaP+1LsCSpXMhwB0+sVCd3kAe85iRswdjPlAF6nyOnrGbUk0ho6Yc4zFKZmcPmPKIOEX2omV74JNtBF+vD5tGDCBfCr7HEFKrFJPgDWPPW7R6PWzsPii7avD2I2glKe8AfrDMtIDqOpLcG/BCZstGaiSTxNR0HC8GkaxnC7aVJUZkuWD1e3CPNv71jFYYyTLyFwoAVD6vzvWJZw/erY2/OsNK2Ik2oYdZKEcLM//wBHnC0tRH/EZvlHmJ2ZOSe9KmDqhXpSNu3J2RJSheUoTiCWdTZgk2y5nudRyjt6t3Vycigpc7tCXCjmCSGtm0INuVIt/Y2k/ZB4kvYDbpYf9PhzlVlnTEhZJqwNkhrKua1EXuETOmls5VyUS2lgTwiPjMKkTEy1UzBJUz2IcX0EXkrB9ixvq/ERz5G7s6MaVUQtj7vSpWICljIK93QqU4CvB4Y3X9m0pWGmqnAmc60BT2ykpB5ksDzglMzO3EWN6EWMTtvYb9PJShJJXMILuzBOrCxJb1g48tqhMmOmfP6sC5LCxIvwLGI3Y5VWZjTrSNbXuxKU5WgOouSLuavTWsNzNzsMQAZYPiocLNaOjzoj4GT91NrfqsMlC1BS0Bi3AWJgN9pGaZiUpSo5ESkBncZxmBLdMsHG7+wpOEUVyElLhiCtRBfkp69IHtt7prnYmbNTNCAtjkKSySEpTRTsxIeoF4jCcObZWeOfBIzr/T6O/pf8MEGG2sFSgientClJCHLNSlRoIj7W3OxklVhMBNChQe5YMpi/R4q/0+IBYylg/wDJB+ojrtS6Zy8WiRjcMlajlJCQaD784QjCBJuD1T8mhlErEE0QrmGHrDyMHiT/APko9G+8b/oKY9hQlMjFFZKlrEsIUbj+shSq80paPNgYoonIUDZQfnXn1hcrd3EqQXSEV+NaQfJyfSLnd7cGfMAmFSEIf3lKypJGiSpn8oPKI3FllvPjHwqkGoM0FIrS9vB6QK4TY0+b7oy0fvUo/ThBZtCXMkrCFS85DKZwxbgQS/UcYtd1cP2mZWXuqLDkHoPKOec3COi0YKb2AOK3NxKkP3FNcAuW428Yn7nbHKlqRMS+WoBLdR1HCNUwGwUImLqK1T4ir+MBu82GmScegyZYClpa/vkuCeRt5QuPO5vixsmFRXJFTjNprkzZyULKXJBDaZBr4wHyJszISvwBg821udjDmmf01rIdSAsZwBemrcjAZiMT3gFJymiSOBHGOqFUcsisOIL1pCsdhWKSLG8S8elHZqYOdKNTjDCsUMrKrQQ8XaFIE2WxjosTgDy8xHQbMFyFJTmYBdwA5DVBCrVfgRDalAsQ4a4FPN7QkKFhXlUXGjXLNDhSpnYgGnFjTXWOZsezp01NBqDe5sLt4xWYjENPQOfTibRZS1ALY0cEu2rMB1inknNjpYexv4H7w+P2Z+jY9izUrQlVagP9YDd95eTGJSlVTLf+5Vj5QQbrZpcwy3KgSSkjgS7HhWKTefDFe1lBZAsE8gkOLc3McsI/Ns6pS+KQjD4gAsap8IkyZSXtViBw6NEGVLFSCCxZupiThJjp6O/gPzyhJIpFjeMxwQt1UDRR7T3pmKpL7iePxH7RLx2HC5gzFwkO3GvKCDZ2wsPMk1lIfizHhe8UXGCtoR3J0mZovHzQvtAtQWLKev8AjlGubJ9oUlWFQla5ipkyXlZSAQiYUkHvOKOW6GBTEbkpExSie47hIGj6mE4/ZqRKPZAJyF6XdtSa6XgzcJ1QnCSuyXt3BCfMC5pX2Z7iij3kkCi68BBCJKJcqUhE1c0BJGaZ7zaBTUoNeUC2zNu5gHIc5qGtQk+mnjF1s+amcqWEMCb8AOcaSlXE0Wk+RNwc1KO9MzCWD3ilyWrYCp+sR99N4iVSxLK0tKSHWAVqJYAFna9RFsn9OZakpxEouGckgZuCiRSAneWaVzlEAgJKVMT+1v5hMWJp2xsslJ6DXBgiUhKiVKDAk0c0DxIlKQVBLPW9/OG9koStq0If0tC8IsS5hSoa0+kTk9lY9FuMCgWu7/TyhGN2ekS1cw5PlFkJeZNLtFfjUOivJ/Aj6xJLZT0UOIwABqOfg7fImIGL2cWIzaesEHaVqASB8yG+ULm4UEB2t/h4FtPQaTQHr2Ak8iPGt/KEztgJCSpPw3Y2Z6n80MEWJT8SfdLD7+jwrD4QA8c1LXAqQfAqh1OQjijPcTvFKltlQpR1Lt/Jg99l+1ZeNkrkTMgMpfdQ4KiksrMx+FyRQXEUG924ySQuQlKQxJTWpDk5YGty8ScPixNMlc5OVSSEd1QJIZQV8LEXfWOqVSxtx7OSXJPZcb6YdWHXkWtJUVkJSEsUpdQfoWbmxMS9yd4EAKlFKwpLMojukWYEfXlFBvrvicfikLVJEnsgpHv583eoT3QzMePvRJ2LjSlK0v3Siz68R5CDxbhUkCLp2jRknPNvUNFZvbtGUMTLQkBE6XLzdpMDAhRqJZ1IArpWmsXGw8IgBExVCsAlyA5Pj0gQ9oO0FSdopUGKkSkhDjMkvnCgtOoYxHHjcW3RbLkUloJd9N4P0uDExMnOskISqhDqB72Z7U0fwjAcWVrWZi6FRJswc8PODjbm8+KxctKJs0ZAQcqUhKXFHAZ/B4rsOQD7gIKSKilRcc4p/HUscal2cknYJTFKLgl3EN9nz84JzsVKw9qtQ141S3q8RZWxA4CjU2HEdLx1qaFplJWOgkOzZX7B+eEdA5oFlzLQA7MwtS5Gj+EMpKmbukE2a2j11t5QpUxRUD4M2lmELXibhwG1+XziGxhMxDHKxKdS7ekDImFOOoa5qE9KfaCYTwKcQ5qK+OkQ07JCsR2p4DUUNa/KHg67MH+C24uRKKlIbMAp3sw0pq94o8UvtlSJ+YqmLcEC4AoPrF9vEH2ZKdn7rcWa3oDABh8d2JSp3DkZeUUS1oLew3wmz5JolYfNVNMzH/Ijl7LyUJdtbXU1ogpmy5iRNStKQlQdINwbjyEX2EnoXLD1JJINgA2UfNRjmlAvGYHrU2LWk2Zvzzi73YxtFoJFFEDwLxBx2xs05M1Jooqt+11ZT4jLC8BswysUzEpmd5J/5UdPiHjSpqho2nYSY6WzvrAXtdZSsDQj0p5Xg8xmyTMdBJZhl5gu3jQwJbXwBAST7yVEdRx8RE4KmPKVgTj5eQgPq9Oevyi02FtKdJBMsgZiHflwN03iD/pizNJWC2ji8WMpBD6JcWv/AJr6iOxujlsIv9POKXJmkjOivZBQIUEsQpTWDtCNrFJn5FAVTU61+lLc4g7FxhSpZBslg4s949GIVMWgipCm8reh9IXbM5W7LbdnHEZUu7N4GoaC/E7MVMI0IN4CxgijEIKWIWHppb8aDvBY1ZCgCBlpWIZFTLY2SNl4haTlIcw9iJKpmgEV68WQFKLEinn+GJ+FE1UvNmA4g6ekRqy10VuIlFMytreh+0L7PMwLsfsYbm4zOtJNEljXot/QRY7NPaSz+4AebA/NoTiNzK+bIZISAAGLAWAag9YTNo7aBTn/AKpI+avnFlPwzAAmrE+IrX0iF+nv/wBk+JBzluTn/wATG4m5CsTIcB9AB43/ADwjpuBSUDKkDkAG4Pwh4nMCb/jQ/Lw/u1tTr+GKqJJyMR36wAlYlRAYLAW3AqDn1JivwWPcJe8EW/STMxJGiEhH9r1+RgWwGzlrUEpvpybU8qR2JfFHO3sINpBGJmpmYVQlTEyjLX2pDKax10LR22DLJkokJpKkolKUfiKSTmBGjKiMlKUyyGJJIchvdHPTpHSylQ1BL1o38m1aQHKxGiOjQKDF2oeup1j1ZL3HNLR7PRmAZi5q/wA49VLSKfjVpCinuEILAWLnV+LcbgXtDU9dH/4sXqDzqYdlS8osE/lPDWEJCi5SCrUM1ubxgiCtZq6a8TXxj2FGWjVJJ6/xHQdG0SkDMNHB+duocVhlEgFRLmh0p1HSv8xMM0H3bgE8w1bNCEKSoOzmzm9ukBOjXSGMTLYd1JIa51emnjFpslVUoUKFQPeu126A1iEZYIPXh+esOYaUQtJLVVbg+nTpGsNhnvrhJiMNLRlAQDmDF/hAjMJ7lWXhbxj6Fm7O/U4KahJDlLOasQB9owv9CyiTd2joj0K+yBJkHMLwTyMYtIEoF8zAHlZvWKdeHBIFQDci45xNlMnLVwLAXHianp0ieTTCmHsjClC0BXeGWracvUQSpwkvuKSO8kHzpxgS2JjSoJKXJIY9dfpB7u4UqcEd4MfOIcLmX5/AqccCSFJ+Ch4WfxNoEMbJWsqzd/hRgCCKeLn0jQtpAJWpA1D+Z/iA3euerCALoO1JYG3wv6NCuO6DySVjOPxOHl4QFaUlZLJTbWp6B4B588tlDZSX6Pz8oVtDEqXVVSDbTny/BDKlsmgIFD6Q5Bv6IeNWpCXBGXNluA9HrFtucO0mVKSCT8q/aKLa6T2VBXMC+pB0DdY0j2S7EAw5XMR3lKYZmc6uBw/NIrfxMU+ISJWLliWc1WGtXFeWsFysIpSiEkji0R5G7C52OmTClpEqgLMFKJsOIGpgwwmEQapF6GkRzb0i+LWykw+CzSFggggivi33iHidtS0JSkqYuxc1oxJZrEP6QRbz7VTgsKpbJK1MlAIuo8egrGXo2WvaKs6C00aP7wrbwDQVBLsR5LYWbTKe0lKfuFQrwcFhTR1D+0xJwiyhmsKCtxofL5QG/rZsheSYSnKAMqkvUUo3UxY4feySlKiqY7VSMhZ3ejWcU8Ym4MpzQZqlZkICzUhs3N0lj1yxVbSxCpWgLzF14B6DyJinTv5JmJohYUkpU5DJGRT0fl8xDO3d5xPRlFwsFOWl+6X+cFQB5Az2QMzE6xeowSQ5vTwEVexMKUSZb1OURZbRxOSSpr5adXp+coaEa7FnK+gX3n2RhVtnDLfo41BPrAntvZMrDCbkFGYNzoK8RFlvHvIhczu98ggKDd0FIVm73iYE9q7amTlNnaWKMBzGp1jbsDdIpO27rUBHwu+jPrdoQJhR3gTShDA1PDjrWJGEWkTAlSmQS6mDluKcoL0FjwhsqBoSQ7gKFKtRwbB4cmJVPB7wSpI0e3rCBOZrjWlb8HFa6w8nDKpfuqB8qvXwhScOuYQKivxVFfUW0tBVGVCRPFyA/wASFhnJsedg45w0o1JURr6XvSFzSXqMxs9z+deELRIXUKDtyY/z/EBszZ5LVT3k/wB4H0MdDf6RHTkzt4gx0NoBSYfHqQXSS+tb6F/CJR28vgnyjzHbKZKcgKi1TQafP+YrZkopoqkUpMWqCCVteUpswKDxreJcrEII7iq+Y8PJ4D1LpHqVt1hfGjWfR3s4xZGz5q1KKmKi55Jc/IxkUnEZ0lJUFLygkg0LvaNO9kOCUrYqgoMZhmEPwW4B8jGIbFWZU9KF0LlCknQihHUKh6CXuKox+rR4t1WV16GG9syQtISCHfjw/wAxVTNlLyli5Fbn0hZpOQpo26ZQApWaoDAPSt6axpmwUZVu9xHzpu5jVSsQlKioBZbx5x9G7ESkJSoquxr+dInONUy8HaaJ0/ZIVPzk6CnSM29tmOQidh0khxLUpuTi3l8o0raO1+zPdSV916Vva0YF7Xt4v1WMlnIpBRJZSVXBKj9of4t0JurKo7WQAQFApNy9W5PbzjxW1JZGUzXfUcOHB7+UDKljhDkuYksKDn94PjQthPhdpyXQ5C8pYJKSxHCkaCraUyRhcRiZTpEtAYH4aEME6FieVIxiTRY1IIPIsRGz7cdWFmkDswtCSsCrqo5pQi9OZhJRoeLCPZOOmmRLXMBbKlhYkqD1aCbZRo9r3uKl4rNk4R5KFJPwih4sP584p9+NrqweFmmoWvMlB+EFXeKmArZ+LvYNAUd2Fy1QFb9b2HFYtSUqAlS+6gZrkGpbn8hEbYO1Bh5iZpOUg19QzRnc1QSoFBIylgQWPC4rE+RPWsOVEsUsX4MK08b1Yw7huyaDvfPeD9ROUUlgAmvNg8D+HcJZxmLVb7RWp2hPMsy0zD3lPMSQLixdrUFOMTJCCls9SbsdK1EI1RuiwQhz7wBZnq3i2lBWG1BlGpLG/wDiEyb1qxFEqYka1ahA+UKxUqWn/bzsanMQWejOLwhq0bduZOMzCIKi5P3i5mShrUf5jMsBvGcNgMwZyCMoU5egEFuw9vZ5YSXejm+mvOkUbQ6Tozj2hbH/AEuKUE5uym/1QBZ1K7yf7vQiKCfLKaG/xDk9vSDH2uTHnSK1yWerZhf6dDABNnlNCkWN2Nmq94DW9C9DsuaXytYcfrbwhqbm7OjhR0vyve0OyJrkuC5F2cNT1v8AeHgQqtQXdwPMUhegDcma2VRBpdjf6/51h/EzSp2YelOHLhHCYHJSDQNVjSgLj6xFVcZWpSoNBrbS8A1k1CikFizpY0BLX1HyiIhWVyZhUCTep8PMCJCWIqoUYWuHZxStNYjfpveeg428uOkFI1MdGGHA+kdCTJVoqkdAr9ibEEkE2Id2s1BR+vlDM+XmIBSC7OT10+8SFMauogBg5ow0A01j2fMSQ1noDrxgjUVGK2GQe4QeX0itmyMpIIYwRS8KXSHs3+FNpDG09l9qlhcHjSKKdBao3f2dD/6jDA2MkB24i/MRg280xI2tPKap/U/VIP1glwO8+KTLlpEzIhKQAhqDIAEjhr6QLbbwEydNmTQDmWSo8Qpm+YvBU/sZou9q7CMtBzgArSVDXmH5vAvsnFL7ROZRY0IJ5Ugz3n3sScLIASVTEjKskcvXXzgA7dz3Rq4h0+URWqYWZEkAsCpwQoCqWL0rqdY2TcxQxOHcuDah4UpwoIwPC7UUh84KgzA8CWvyAeN+9mEkfpEGneBPWreV4jxvTCm1sgey/by8ZMxill0oxBRLH7UJACR6RkHtNkNtXFhiwmBq6ZEW5VjYfZxICJmLQQxTMYvfM5fwpGb+2HYqxtKbMSHRMQlfixSR4ZAfGKJoDM8yj+Y7oPGETkKHEQpKjQ3igB9GHUzgEtWgP0jZcVgEjZySF1VkQCak5soV4hiYzbY+KJSbcHt5t+UjSds4gHASA4ftkADmkd76nxiDduh4+zSN3cAZckJUoKamYBnaMX9su3zP2gqUg0wyQkDQrIKlvpZSU+cbDsjaSexct3Ul2e4D/wDqa9IwfFqMwrmBu0mKUs5Q7kknKToQTesNypAa2DWM2cpPebulm6kszdaR5hiEoc0zGhe4oG4CtjBKqWMliSNOfy84Zx0gzVOpLkvcNwduB+0ZTNQPCb3wEliRVzqHJ9Icw202UMwJFyQaiJOK2awJQ5cZegBDv4U/zFVOzJFrHzENpgCvBz0lYQ9y4L0LcebRJMp1d0Eg6UUacRwo8D+zJGZJWlRdANLEsKWueUSUY8ygyiSMzAk1qAdIm4/QyLvYxfESUksgzQ4ajnMB5mNQ2PLEnEpS7omuw4FLFQI0vGZbuKSrFy1NmGYAiirpv6jnBztfafZTcJMJb+qtNwHCglupoT0HKBXQU9EP2yYECfJXVlS8tOKFP4UV6RnclTO92ob9XeDPfjbwxUpiMnZqKqqc965ezFx/bAkZAyuFAtWgceYPI6RmwNHYZQKS6mDOX1bQhruYQJhBoqjODp4/wISV/wBUZ3D1fR6+pbzh9A0IIuwowfUjp5UMboUbViSANCeb1biOVY9TPzGhYebnhxhtckqLPrTT86wpWDDaXenXXyvGpB4ktOJOUJLMHuGNOPjCVTEUH7a6Nqx8KxFm5syS6lBi4YAO/mYlCYrLZzfk34YWqMxInPa3WOhUrDgAd4joDrWOg0gUInEAt7uvDxrCpaSWNFNdvykLn4oZgkqBpWmhfXWEy8S7ta1ARyr1jML/AENoxJJL0BJynRtR84W1q1r6Vj1RLMR9uVYYMo3r/OsajEpDkVtwvHsxQAYuHfpyhmXhl5SSGIFrU0pC5GIeimHCnDh5wnEFM8nSkrcEUa9dfrFTitj5VAoUNKU01aLrES6nX0PWPFKHvEVu9H/PvDJsNMp52MlrSUK7qnZ28jzqI372bTm2fJ7rJSgB+j/aMA2ls1KypaCSR7wfXT5cYI9n774yRhEISUpQlKUgAVodX8fOKddBSDXA7xol7S2hKCsmdaVOWoDLQSX4F28Yqt8sfKnysOpCwqZLK0LTQnvHummlD5iA/aWImTcSZpWM60jOLZh8LfmsOJnKSQsEAkXvrwMKxrS0yHtTZgyH4SSDQFnYa+UDc2UUkg3gtnqVNqVlzQOKa6RWTdnFSq5QG6V8YaEhaT6IGzJ6goftNOVYM8VvB3JKFZQO0cKSxZqKZ721gKn7OmJfIoEdR6cYj4qZNKMpBGUvYnl0h6TAtG2J29K7MrlKJMyWumlGAdmo2nMaQEz8QJgSlNFJBcaVqG15eV4Z2NttAw4BNcmWlQMzXDO704eUOyMMVqdIzA/EzAEcXNm5xFqim30QyrKSxIzFzQMWajnW8OZ6ZhVxcVNOX5eH14NyXZ7NoeYMMpkBDIBc1LG+oFOQMB7EaPQtzTvD9woC4+Vh4xEnSks+WpdJ1D/x9omy107pSRrd7jhEPCirJCiQak6l7sKV+0FGr2R8NsvLL7q3V72Uhnag8y1uEIn7RCO6tNEm6v3C7Np94u1If3rAOfA0bjXTkIizcD2oINGFTa3XWGv7NRF3cxMpM9MxKgO8Ce8wGYs7aH6GD7f2aF4UMP8AbUCwNXeh606RmeK2KlKbqSq4LO96cBSCTZ+883sFSVh6NWtqUZ284L3tBR2yN4xlmIxA74YAFLFSVa0DEufGI2EwQSPfLhJ1e1Q5460rCxh0FTzKdzKki7vS2n19EzErAWAHSLnmbu+toASKF/uBVZjdi8OyFBSwKhFnZyCwFAbC1+MeScDmRm95L0L1BDU6MA17w1hkd0hJJPA/wOB9YDFZIV3VXpoWc+ljyhpMof7hUHNHoHIarG4Z7Q5hFpCFqmBlOwYV6nTjTm8edjLUHUAz9CDdmNrX+kZIyTEGQo5mIAZ3cN5kXNI8llQGVSqtSwdnJDG7gx7ORnUHqzlKWcF2Ff7X8TDuIkBRS4ZQLvfjcjrTrBM0RDtYCjKPQAx0PDAr/wAJf5mOgUgU/okGXlTkygl3zUpXQBoiiYrvAKrShApUMaB78zHR0Mh3smyllr1FSPy+keYmWcxarj1Z/nHR0D2M0N4VJF6tXyhc5RBsI6Ogm9DuGnlY7zO2g+8JxGHyKBznkGBHjTnHR0L7D6ICZbqU+UOaEAggVNasbmJCpYMspWhxeiqFqimmnlHR0Fis9ABUHpRrcPh6R6nDlJS4D6A8CSNKCOjowWhCJj1HTxdqU5RHRMJUoEe6K9LOK9I6Og0BoWiTmpSvk9atDCsPperePjHR0YzSZ7I2RlSpYJIdglRbyy/WHJO1igBDXuAaWvW5aOjo3fYHokJICs5USEjMzOz0p1+8KOLTnBUo94OKPd6M1I6OhWjHmE7Iqyk5BmyuQaLYqAZNWIF3iRJwPczIzZgwSC3eN3J0oX1rHsdCv8iqSoRiMEqYCsAlKQ12ABpUPd0njCpOJzIAe4Z206mvjeOjoJN9kRaS4BSDeru17A00hySgFCiVFOXq2hsnqAzR0dBfRkrI04qNUqAozF2fR9eEeyFpLK1bvCt+uusdHQfQtExGGmLlhaEqUhdQxSA9LBRDHry4QxtHZ02SkKUAggp4E1qAWcCusdHRhqRI2/gFSVPNYZ65QXFO6WIGtDXjEOUC2V0pSthR3Iy3JIdyL1j2Ogx6C+xQCQkqKVFKVZSqlCbAh7M7MOrRLm4iQJac3aLUpL5UsGBFA5uagvyaOjoDMugk2VslKpSSnE0qO9ISTQkEE61EdHR0Chz/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40" name="AutoShape 16" descr="data:image/jpeg;base64,/9j/4AAQSkZJRgABAQAAAQABAAD/2wCEAAkGBhMSERUUExQWFRQWFx4aGRgYFx0YGhoaGhgXGhoaFxwYHCYfGhojGhcYIC8gIycpLCwsGB4xNTAqNSYrLCkBCQoKDgwOGg8PGiwkHyQsLCkpKSksLCkpLCwsLCwpLCwsKSkpLCwpLCwpLCwpLCwsLCksLCwsKSwpKSwsLCksKf/AABEIALcBEwMBIgACEQEDEQH/xAAcAAABBQEBAQAAAAAAAAAAAAAGAgMEBQcAAQj/xAA9EAABAgQDBQUHAwMEAgMAAAABAhEAAyExBBJBBQZRYXETIoGRoQcyQrHB0fAUUuEjkvEVM2JyosIkJUP/xAAZAQADAQEBAAAAAAAAAAAAAAABAgMABAX/xAAmEQACAgICAgICAgMAAAAAAAAAAQIRAyESMRNBIlEyYQQUQnGB/9oADAMBAAIRAxEAPwAYx288xYZSiepZPkIp5O2ZktRKVEE3Ys8RlzXiKpT0asVchaNM3S3n7Rpc1RKie6o+bGCxjGL7Pmd0EFiD/gwbYfeabMrnSlkgAXLtVRHy8IrDLrZOUN6C3FYpMtJUtQAEQxvFIYd+4cBi7QNYjFgIASrOtd9S+giHPwExSVEpNKkcuUT/ALDG8SC2VvTh1A94+IaGkb0ocukhAsXFebcPEwLS9inukCh+KI+LkkJUo1SktQ6v6xvOw+JGkYTEImIC0F0n8rFfvbgu0wWIQKky1EdQHHygc3b26ZQ75dKiCf8Ajo/SCzbGKSmQsmqSlqcxpFlNSiScXFnz7JSTbhC0rYx5hVNQwZ7q7qJWjt5hZL90HVqk9LCOO6OmrNMXtaVLlpVMWlLpFHd6D3RcwM7zbyAhklk8NT1+0VWLWhJdLhuNW+0UG08SpSkk/EflFXlctE1jrZby8V3SoxPwONADE1/jWKLCLduEWMyiSQ3DpEGVRYDGh7uNYdw5SSrK9S/nFEjHvSg4eMPydolBIGkCghEMMEih7w48KPErCYsgOPH+YFVbUVRTnnE7DYq40MZgQSTcRnBDsPy8Nz0Aoa8VUvFFLZbc6xKl4vvAE9Pt8oUJcYLE9wfDT0MdittgMDr6xRTsYz1bpp0/NYimdnIcmh+biAkGy6m4oqBJUA48YHNpz0JZII7pGcm41cQU4HYwWhnrcP8AMesUGIwIRNnHs8xB6uwjKSsLi6KWfPYJBDvMASeIIJYQXp3ow8hKZayUlKR3cpLBqWgIx5XOxclx2bZWRo5/gRD3jxqji1lw6SBS3dDUjoxycXojOKYcY32gyQk9mlSlcxlA66xCwG/kxQU6ZZI4OKeLwBzJxUX1MWuHHZoDByeTf58Is8shOCNH2ZvLKmpS5CFqLBKjc/8AHjSJu0A6G5j5iM+wqpgQ4OXxanziZIViZoSBMUityaeV7wfNqmL4/oMsCKzP+3/qIlFcCs6VNHd/VIzlqHuvQOHNzEOZvROw6sk5GYDXjDRzxWmB4n2GmePYFU76SiHc/wBpjoPnj+weJmdoAubQmQCSVNCdQLxIkLBJD0+0cjOhCErKVA8YMtz9kCcFlVkkDxH0gSw5Scz/AAFwWvSNG3Wwyk4NPZpLqXmURcu/kGeEnKojRVsjzUiStK0pDOW11rDmO2kkyaFl6gaDm8VG2ZhCspJS5JY6Vo0V+JmEJOU5jziSV7Hui1m7RaWACVAh6XFIqJTiqjlTcPqeMR+2IoenWHtrYrOEs7CgA4xToQen7QTmysCGampi529tpJkJl6oSH0qAPOBaYhmN1N6n7Qqetwok8Q3OG51oDjYPbNwHbT8tWcktdo0WbtMJl5UAJADAcBwgf2Js84YKWSkzFig0SOJeHNoryS3BdS9CNdTCy2wrSImNxhWrKDQXPE/WH/8ASROUFZlBqABNPMxH2bIGvGsE2Cm1bhT7CJZZuK0VxQUnsrJOxCmhV6fzD6sArIUuC/D84xZY73TRorBNULkdekc8c0+zpeGINz1LDAhlJuDy66fxDwxZUQ3CsWGMxilUWEqTzHyIrEGUlI+HxBP1eOlZbW0c7xV0T5ZJZw1G/PWJ8gVPBoiSMZLSK5vJ4myZyDZYfgaHpG8iB42SJZANSG5w8vKWyml/pT0ivUQe6SyrtoaGJuHwqykFjofA3+UGxaGcSsh1aGkWGycF2jWah6l6CFTMEkApLHMONtHDQxsearCzezWXDOk8tR1EBvRkthqjCCUhzoK/nGKBWHQ6iksXcB9bmJ42mJiSNb0tEBaU5u8dX+f3iJQH8NICp3aqYkTwOYCRkNPPxgP3mX/8mapmBWW+sGRl5JspI0U6uZUXcHqTAlvlSaBRsot9Y6YPZGRD2ZNS6sw+GnXiItkY/OoJAoG6wO4ZKiaD/EEuB2bmQJiXzMHHEfxFGxKLKanKnMtJZxTjEFOMmMCSXOlbcKQ/i5roQH5tEfEym1Y+sNFaA+zyds+dPJFEtVifwwxIUs9yYSoOwVevjFrhsUlCQ2txqo8+URcRjnJ7NIDBy9n1aFbCkOjCgUcfnhHRWSttlqrY8GjoFDWU6iQSRpC5U+x48aV4Q6jDlSSJbEqFH/LxXJStJyrTY+UMIXuKlKKcsxJQ4zJPE6W0MabuhiV/pkpSGFqRnXaLnpAFSgMkAVbk0F2xdtTJBlSyhQT8QYu/lHPl6LQ7IW+SXms1GMDmHx5tqeUFO9ciauYZoSclnawcmogYlUUp+LPGx/iaapkudNSUgkWBrzhrA4RSnWbMSnTT5tCtrYPuJ7IvqQaCKmXjFqDA+7ccjqOVof8ASFv7L3Zez3SFki9jqeXhCdrApUD2ZKf3Cw6iJ00pEqUEu4Pobtzb5Rcjd6etKVS2nS1MSUqDcer34ViTe7Y1fQNYtJzWYDR3L6nzio2ttEZgBVuPGJu8ePSgMMwU9OLg6wMTJkWgr2JLWi5lbYT3UhJBJAvzAMGH6YhZIravheM3wq3Wj/sD6xq+w5RWADrSni0Q/kaSOjBsRik55bijawMYtSgthQEfaNIO7Mwy1EILDjcwBYzDlCq6HxsI5cZ0zIWIluADr6ecR1ySTlTyeLcywS9y1adIbMutG4Q9i0Vq8KQGq/GFS5JPWLo4dwC0eScBUEflYHINFQnEspBLkJ436AxLxe21rACAsJq4SWI+8ebTwJdeWhuH4wT7JTIXgye4mfLDKlhWZJajlNCCo1duEFzpE3HYPYPYylnMha0k3J6c4rto7SnYaYlM9XaIUAqXNFaVF9bVjRZaEzAnL3aCvHRzEffbYIm4FZLFUsBQUWoxDt1DiBDK+VMM8aq0D+A2zmVX8H2glwuz+0IUDxp8vC0ZhsCe0xKFHp58Y1nZEtQCQm5Dv0i81RCOwF2tLUiqycwX8jAtvLNeYknVNOkGntFTlKjpMIKT4h/WByfsL9T2a+0CQmWEsA5cEk/OKwdK2Tl2U2BxHwpBJVTwg43eX/SFKgkAfd+Zipw+w0y6IqS9Tf7Rc7sgpWsUcMzniBGcrToEewd2jPaes6vb85xFViCpRJqXYCJe8uCInrXYE+rRW5+8PWLxehH2W2HDryC5qo/SGdtzUymJIJ4D6xX4vaYR7lVG54RUTJ5J7xcnWBQbGZ+LUpRLs5sI6HWEdBAW6JjJ7tGoG4CHpWMUll0J4npFR2qgGYNHiZqrH3YGhQz3H3knysQgBKFAqYJCKnOSSAX7oH8Rt2IloKcy0M2h6PHzns+aJRCu1AVdLaEWjath76DF7PCiCJxdBf8AcDd+BFfGOfNBdnRjk+jt9Jxk4RSwhMyWoBJQTlVU+8CL8Yy2dJJCEgFy5ppyIa9YNNo4MqqtWbRzU9ANBFZhZORZ0A8TWIxycVpFnj5PbBbF4lUkAEOS7vSkDwmEKOhSadPx41DaOEQtwUgiBzH7ny1J/pns5hNSolSCODVKetopjzxfZOf8dr8S+3Q7EymUxUQb3qSw9Lc4qtthMhQUhSpSFpBIQSAogVcOH0B6xL3Uwyf06kBP9VMw5w7uEsXTSgZvwxXe03CrV2CwDlCcrt3XLFn40NORin+RO/iB845itSlP3SoV1zBh1Z4hqBIh5NoTMtFiZM3dkFeIQP2uT0EfQ3s82enJmUHIFHHjGQ+zSSJgnIapUlyLkAW6X843jD4TsMIBmCVZC6uTfaOSfyyV9HTH44/9mb75e0HEDGkYcEpklQUNFBw55MKRTneKVPOcpCSoufSnp6RN3dx+CXKmycxXPnhQztYkFnPCsA2EnNJXKLZnpyEM4KXoRNxDXB4gKUwUDQ60PCGl4cOE65AvnUl/kPOAKVKUiqZjHkYu92d4ZkucgzcigSEk8iWMK8HtDrMEWDRTvPFlL2eSH90aOPlE7H7OSmYCgdxnr50i427ipJlpKilCWSkF2uNPWON3Z1pqgMx2DUVOPAjj+PDOE2WEla1KDm1KhhDW296sPIDSliasAihcBxQnShiBtLFmThZLl1zEup7nNWvJovDE2tkJZVei5n7eQlBEpedbUAs44nhAvtXFz5qVLmzFLBV3UmiUhtBxd4rkzOySSD+cIiScVmVUmvGOmGNQOeeRyPMOvKsK1BeNa3N3lQpFTYfViPzlGUYsJROyAudXo1Hi83SntNKdbjhS4+vhDZEmrQIOnQR79JJwSiUuEzhlVyKnYeEDGx8eAgIHv5j5ceQeDHf2c+zkoo3aoqOTn7QDbC2gJWZKh3Vi7VBFmP0hIK4Bn2XpxR5eUOSsKqRNlqmFjMTnAN2JPlQQLT9pzUFTqSWHC44iJ429MnGUpQzEAAK5cIZRYiZZ78TcstISU99YJ/czH5QLzh3SePCCDae7c7FMtCnCQ5TrRz4BopcSnusIrj6BPsosUrQRGUmLfFYXO6qU4UirWgikMgCRNMewntI6CYnBUKE0wRr3flMS5YUvxdnhpW78v9x5a/KI80CgfSqtfSDfczaP+1LsCSpXMhwB0+sVCd3kAe85iRswdjPlAF6nyOnrGbUk0ho6Yc4zFKZmcPmPKIOEX2omV74JNtBF+vD5tGDCBfCr7HEFKrFJPgDWPPW7R6PWzsPii7avD2I2glKe8AfrDMtIDqOpLcG/BCZstGaiSTxNR0HC8GkaxnC7aVJUZkuWD1e3CPNv71jFYYyTLyFwoAVD6vzvWJZw/erY2/OsNK2Ik2oYdZKEcLM//wBHnC0tRH/EZvlHmJ2ZOSe9KmDqhXpSNu3J2RJSheUoTiCWdTZgk2y5nudRyjt6t3Vycigpc7tCXCjmCSGtm0INuVIt/Y2k/ZB4kvYDbpYf9PhzlVlnTEhZJqwNkhrKua1EXuETOmls5VyUS2lgTwiPjMKkTEy1UzBJUz2IcX0EXkrB9ixvq/ERz5G7s6MaVUQtj7vSpWICljIK93QqU4CvB4Y3X9m0pWGmqnAmc60BT2ykpB5ksDzglMzO3EWN6EWMTtvYb9PJShJJXMILuzBOrCxJb1g48tqhMmOmfP6sC5LCxIvwLGI3Y5VWZjTrSNbXuxKU5WgOouSLuavTWsNzNzsMQAZYPiocLNaOjzoj4GT91NrfqsMlC1BS0Bi3AWJgN9pGaZiUpSo5ESkBncZxmBLdMsHG7+wpOEUVyElLhiCtRBfkp69IHtt7prnYmbNTNCAtjkKSySEpTRTsxIeoF4jCcObZWeOfBIzr/T6O/pf8MEGG2sFSgientClJCHLNSlRoIj7W3OxklVhMBNChQe5YMpi/R4q/0+IBYylg/wDJB+ojrtS6Zy8WiRjcMlajlJCQaD784QjCBJuD1T8mhlErEE0QrmGHrDyMHiT/APko9G+8b/oKY9hQlMjFFZKlrEsIUbj+shSq80paPNgYoonIUDZQfnXn1hcrd3EqQXSEV+NaQfJyfSLnd7cGfMAmFSEIf3lKypJGiSpn8oPKI3FllvPjHwqkGoM0FIrS9vB6QK4TY0+b7oy0fvUo/ThBZtCXMkrCFS85DKZwxbgQS/UcYtd1cP2mZWXuqLDkHoPKOec3COi0YKb2AOK3NxKkP3FNcAuW428Yn7nbHKlqRMS+WoBLdR1HCNUwGwUImLqK1T4ir+MBu82GmScegyZYClpa/vkuCeRt5QuPO5vixsmFRXJFTjNprkzZyULKXJBDaZBr4wHyJszISvwBg821udjDmmf01rIdSAsZwBemrcjAZiMT3gFJymiSOBHGOqFUcsisOIL1pCsdhWKSLG8S8elHZqYOdKNTjDCsUMrKrQQ8XaFIE2WxjosTgDy8xHQbMFyFJTmYBdwA5DVBCrVfgRDalAsQ4a4FPN7QkKFhXlUXGjXLNDhSpnYgGnFjTXWOZsezp01NBqDe5sLt4xWYjENPQOfTibRZS1ALY0cEu2rMB1inknNjpYexv4H7w+P2Z+jY9izUrQlVagP9YDd95eTGJSlVTLf+5Vj5QQbrZpcwy3KgSSkjgS7HhWKTefDFe1lBZAsE8gkOLc3McsI/Ns6pS+KQjD4gAsap8IkyZSXtViBw6NEGVLFSCCxZupiThJjp6O/gPzyhJIpFjeMxwQt1UDRR7T3pmKpL7iePxH7RLx2HC5gzFwkO3GvKCDZ2wsPMk1lIfizHhe8UXGCtoR3J0mZovHzQvtAtQWLKev8AjlGubJ9oUlWFQla5ipkyXlZSAQiYUkHvOKOW6GBTEbkpExSie47hIGj6mE4/ZqRKPZAJyF6XdtSa6XgzcJ1QnCSuyXt3BCfMC5pX2Z7iij3kkCi68BBCJKJcqUhE1c0BJGaZ7zaBTUoNeUC2zNu5gHIc5qGtQk+mnjF1s+amcqWEMCb8AOcaSlXE0Wk+RNwc1KO9MzCWD3ilyWrYCp+sR99N4iVSxLK0tKSHWAVqJYAFna9RFsn9OZakpxEouGckgZuCiRSAneWaVzlEAgJKVMT+1v5hMWJp2xsslJ6DXBgiUhKiVKDAk0c0DxIlKQVBLPW9/OG9koStq0If0tC8IsS5hSoa0+kTk9lY9FuMCgWu7/TyhGN2ekS1cw5PlFkJeZNLtFfjUOivJ/Aj6xJLZT0UOIwABqOfg7fImIGL2cWIzaesEHaVqASB8yG+ULm4UEB2t/h4FtPQaTQHr2Ak8iPGt/KEztgJCSpPw3Y2Z6n80MEWJT8SfdLD7+jwrD4QA8c1LXAqQfAqh1OQjijPcTvFKltlQpR1Lt/Jg99l+1ZeNkrkTMgMpfdQ4KiksrMx+FyRQXEUG924ySQuQlKQxJTWpDk5YGty8ScPixNMlc5OVSSEd1QJIZQV8LEXfWOqVSxtx7OSXJPZcb6YdWHXkWtJUVkJSEsUpdQfoWbmxMS9yd4EAKlFKwpLMojukWYEfXlFBvrvicfikLVJEnsgpHv583eoT3QzMePvRJ2LjSlK0v3Siz68R5CDxbhUkCLp2jRknPNvUNFZvbtGUMTLQkBE6XLzdpMDAhRqJZ1IArpWmsXGw8IgBExVCsAlyA5Pj0gQ9oO0FSdopUGKkSkhDjMkvnCgtOoYxHHjcW3RbLkUloJd9N4P0uDExMnOskISqhDqB72Z7U0fwjAcWVrWZi6FRJswc8PODjbm8+KxctKJs0ZAQcqUhKXFHAZ/B4rsOQD7gIKSKilRcc4p/HUscal2cknYJTFKLgl3EN9nz84JzsVKw9qtQ141S3q8RZWxA4CjU2HEdLx1qaFplJWOgkOzZX7B+eEdA5oFlzLQA7MwtS5Gj+EMpKmbukE2a2j11t5QpUxRUD4M2lmELXibhwG1+XziGxhMxDHKxKdS7ekDImFOOoa5qE9KfaCYTwKcQ5qK+OkQ07JCsR2p4DUUNa/KHg67MH+C24uRKKlIbMAp3sw0pq94o8UvtlSJ+YqmLcEC4AoPrF9vEH2ZKdn7rcWa3oDABh8d2JSp3DkZeUUS1oLew3wmz5JolYfNVNMzH/Ijl7LyUJdtbXU1ogpmy5iRNStKQlQdINwbjyEX2EnoXLD1JJINgA2UfNRjmlAvGYHrU2LWk2Zvzzi73YxtFoJFFEDwLxBx2xs05M1Jooqt+11ZT4jLC8BswysUzEpmd5J/5UdPiHjSpqho2nYSY6WzvrAXtdZSsDQj0p5Xg8xmyTMdBJZhl5gu3jQwJbXwBAST7yVEdRx8RE4KmPKVgTj5eQgPq9Oevyi02FtKdJBMsgZiHflwN03iD/pizNJWC2ji8WMpBD6JcWv/AJr6iOxujlsIv9POKXJmkjOivZBQIUEsQpTWDtCNrFJn5FAVTU61+lLc4g7FxhSpZBslg4s949GIVMWgipCm8reh9IXbM5W7LbdnHEZUu7N4GoaC/E7MVMI0IN4CxgijEIKWIWHppb8aDvBY1ZCgCBlpWIZFTLY2SNl4haTlIcw9iJKpmgEV68WQFKLEinn+GJ+FE1UvNmA4g6ekRqy10VuIlFMytreh+0L7PMwLsfsYbm4zOtJNEljXot/QRY7NPaSz+4AebA/NoTiNzK+bIZISAAGLAWAag9YTNo7aBTn/AKpI+avnFlPwzAAmrE+IrX0iF+nv/wBk+JBzluTn/wATG4m5CsTIcB9AB43/ADwjpuBSUDKkDkAG4Pwh4nMCb/jQ/Lw/u1tTr+GKqJJyMR36wAlYlRAYLAW3AqDn1JivwWPcJe8EW/STMxJGiEhH9r1+RgWwGzlrUEpvpybU8qR2JfFHO3sINpBGJmpmYVQlTEyjLX2pDKax10LR22DLJkokJpKkolKUfiKSTmBGjKiMlKUyyGJJIchvdHPTpHSylQ1BL1o38m1aQHKxGiOjQKDF2oeup1j1ZL3HNLR7PRmAZi5q/wA49VLSKfjVpCinuEILAWLnV+LcbgXtDU9dH/4sXqDzqYdlS8osE/lPDWEJCi5SCrUM1ubxgiCtZq6a8TXxj2FGWjVJJ6/xHQdG0SkDMNHB+duocVhlEgFRLmh0p1HSv8xMM0H3bgE8w1bNCEKSoOzmzm9ukBOjXSGMTLYd1JIa51emnjFpslVUoUKFQPeu126A1iEZYIPXh+esOYaUQtJLVVbg+nTpGsNhnvrhJiMNLRlAQDmDF/hAjMJ7lWXhbxj6Fm7O/U4KahJDlLOasQB9owv9CyiTd2joj0K+yBJkHMLwTyMYtIEoF8zAHlZvWKdeHBIFQDci45xNlMnLVwLAXHianp0ieTTCmHsjClC0BXeGWracvUQSpwkvuKSO8kHzpxgS2JjSoJKXJIY9dfpB7u4UqcEd4MfOIcLmX5/AqccCSFJ+Ch4WfxNoEMbJWsqzd/hRgCCKeLn0jQtpAJWpA1D+Z/iA3euerCALoO1JYG3wv6NCuO6DySVjOPxOHl4QFaUlZLJTbWp6B4B588tlDZSX6Pz8oVtDEqXVVSDbTny/BDKlsmgIFD6Q5Bv6IeNWpCXBGXNluA9HrFtucO0mVKSCT8q/aKLa6T2VBXMC+pB0DdY0j2S7EAw5XMR3lKYZmc6uBw/NIrfxMU+ISJWLliWc1WGtXFeWsFysIpSiEkji0R5G7C52OmTClpEqgLMFKJsOIGpgwwmEQapF6GkRzb0i+LWykw+CzSFggggivi33iHidtS0JSkqYuxc1oxJZrEP6QRbz7VTgsKpbJK1MlAIuo8egrGXo2WvaKs6C00aP7wrbwDQVBLsR5LYWbTKe0lKfuFQrwcFhTR1D+0xJwiyhmsKCtxofL5QG/rZsheSYSnKAMqkvUUo3UxY4feySlKiqY7VSMhZ3ejWcU8Ym4MpzQZqlZkICzUhs3N0lj1yxVbSxCpWgLzF14B6DyJinTv5JmJohYUkpU5DJGRT0fl8xDO3d5xPRlFwsFOWl+6X+cFQB5Az2QMzE6xeowSQ5vTwEVexMKUSZb1OURZbRxOSSpr5adXp+coaEa7FnK+gX3n2RhVtnDLfo41BPrAntvZMrDCbkFGYNzoK8RFlvHvIhczu98ggKDd0FIVm73iYE9q7amTlNnaWKMBzGp1jbsDdIpO27rUBHwu+jPrdoQJhR3gTShDA1PDjrWJGEWkTAlSmQS6mDluKcoL0FjwhsqBoSQ7gKFKtRwbB4cmJVPB7wSpI0e3rCBOZrjWlb8HFa6w8nDKpfuqB8qvXwhScOuYQKivxVFfUW0tBVGVCRPFyA/wASFhnJsedg45w0o1JURr6XvSFzSXqMxs9z+deELRIXUKDtyY/z/EBszZ5LVT3k/wB4H0MdDf6RHTkzt4gx0NoBSYfHqQXSS+tb6F/CJR28vgnyjzHbKZKcgKi1TQafP+YrZkopoqkUpMWqCCVteUpswKDxreJcrEII7iq+Y8PJ4D1LpHqVt1hfGjWfR3s4xZGz5q1KKmKi55Jc/IxkUnEZ0lJUFLygkg0LvaNO9kOCUrYqgoMZhmEPwW4B8jGIbFWZU9KF0LlCknQihHUKh6CXuKox+rR4t1WV16GG9syQtISCHfjw/wAxVTNlLyli5Fbn0hZpOQpo26ZQApWaoDAPSt6axpmwUZVu9xHzpu5jVSsQlKioBZbx5x9G7ESkJSoquxr+dInONUy8HaaJ0/ZIVPzk6CnSM29tmOQidh0khxLUpuTi3l8o0raO1+zPdSV916Vva0YF7Xt4v1WMlnIpBRJZSVXBKj9of4t0JurKo7WQAQFApNy9W5PbzjxW1JZGUzXfUcOHB7+UDKljhDkuYksKDn94PjQthPhdpyXQ5C8pYJKSxHCkaCraUyRhcRiZTpEtAYH4aEME6FieVIxiTRY1IIPIsRGz7cdWFmkDswtCSsCrqo5pQi9OZhJRoeLCPZOOmmRLXMBbKlhYkqD1aCbZRo9r3uKl4rNk4R5KFJPwih4sP584p9+NrqweFmmoWvMlB+EFXeKmArZ+LvYNAUd2Fy1QFb9b2HFYtSUqAlS+6gZrkGpbn8hEbYO1Bh5iZpOUg19QzRnc1QSoFBIylgQWPC4rE+RPWsOVEsUsX4MK08b1Yw7huyaDvfPeD9ROUUlgAmvNg8D+HcJZxmLVb7RWp2hPMsy0zD3lPMSQLixdrUFOMTJCCls9SbsdK1EI1RuiwQhz7wBZnq3i2lBWG1BlGpLG/wDiEyb1qxFEqYka1ahA+UKxUqWn/bzsanMQWejOLwhq0bduZOMzCIKi5P3i5mShrUf5jMsBvGcNgMwZyCMoU5egEFuw9vZ5YSXejm+mvOkUbQ6Tozj2hbH/AEuKUE5uym/1QBZ1K7yf7vQiKCfLKaG/xDk9vSDH2uTHnSK1yWerZhf6dDABNnlNCkWN2Nmq94DW9C9DsuaXytYcfrbwhqbm7OjhR0vyve0OyJrkuC5F2cNT1v8AeHgQqtQXdwPMUhegDcma2VRBpdjf6/51h/EzSp2YelOHLhHCYHJSDQNVjSgLj6xFVcZWpSoNBrbS8A1k1CikFizpY0BLX1HyiIhWVyZhUCTep8PMCJCWIqoUYWuHZxStNYjfpveeg428uOkFI1MdGGHA+kdCTJVoqkdAr9ibEEkE2Id2s1BR+vlDM+XmIBSC7OT10+8SFMauogBg5ow0A01j2fMSQ1noDrxgjUVGK2GQe4QeX0itmyMpIIYwRS8KXSHs3+FNpDG09l9qlhcHjSKKdBao3f2dD/6jDA2MkB24i/MRg280xI2tPKap/U/VIP1glwO8+KTLlpEzIhKQAhqDIAEjhr6QLbbwEydNmTQDmWSo8Qpm+YvBU/sZou9q7CMtBzgArSVDXmH5vAvsnFL7ROZRY0IJ5Ugz3n3sScLIASVTEjKskcvXXzgA7dz3Rq4h0+URWqYWZEkAsCpwQoCqWL0rqdY2TcxQxOHcuDah4UpwoIwPC7UUh84KgzA8CWvyAeN+9mEkfpEGneBPWreV4jxvTCm1sgey/by8ZMxill0oxBRLH7UJACR6RkHtNkNtXFhiwmBq6ZEW5VjYfZxICJmLQQxTMYvfM5fwpGb+2HYqxtKbMSHRMQlfixSR4ZAfGKJoDM8yj+Y7oPGETkKHEQpKjQ3igB9GHUzgEtWgP0jZcVgEjZySF1VkQCak5soV4hiYzbY+KJSbcHt5t+UjSds4gHASA4ftkADmkd76nxiDduh4+zSN3cAZckJUoKamYBnaMX9su3zP2gqUg0wyQkDQrIKlvpZSU+cbDsjaSexct3Ul2e4D/wDqa9IwfFqMwrmBu0mKUs5Q7kknKToQTesNypAa2DWM2cpPebulm6kszdaR5hiEoc0zGhe4oG4CtjBKqWMliSNOfy84Zx0gzVOpLkvcNwduB+0ZTNQPCb3wEliRVzqHJ9Icw202UMwJFyQaiJOK2awJQ5cZegBDv4U/zFVOzJFrHzENpgCvBz0lYQ9y4L0LcebRJMp1d0Eg6UUacRwo8D+zJGZJWlRdANLEsKWueUSUY8ygyiSMzAk1qAdIm4/QyLvYxfESUksgzQ4ajnMB5mNQ2PLEnEpS7omuw4FLFQI0vGZbuKSrFy1NmGYAiirpv6jnBztfafZTcJMJb+qtNwHCglupoT0HKBXQU9EP2yYECfJXVlS8tOKFP4UV6RnclTO92ob9XeDPfjbwxUpiMnZqKqqc965ezFx/bAkZAyuFAtWgceYPI6RmwNHYZQKS6mDOX1bQhruYQJhBoqjODp4/wISV/wBUZ3D1fR6+pbzh9A0IIuwowfUjp5UMboUbViSANCeb1biOVY9TPzGhYebnhxhtckqLPrTT86wpWDDaXenXXyvGpB4ktOJOUJLMHuGNOPjCVTEUH7a6Nqx8KxFm5syS6lBi4YAO/mYlCYrLZzfk34YWqMxInPa3WOhUrDgAd4joDrWOg0gUInEAt7uvDxrCpaSWNFNdvykLn4oZgkqBpWmhfXWEy8S7ta1ARyr1jML/AENoxJJL0BJynRtR84W1q1r6Vj1RLMR9uVYYMo3r/OsajEpDkVtwvHsxQAYuHfpyhmXhl5SSGIFrU0pC5GIeimHCnDh5wnEFM8nSkrcEUa9dfrFTitj5VAoUNKU01aLrES6nX0PWPFKHvEVu9H/PvDJsNMp52MlrSUK7qnZ28jzqI372bTm2fJ7rJSgB+j/aMA2ls1KypaCSR7wfXT5cYI9n774yRhEISUpQlKUgAVodX8fOKddBSDXA7xol7S2hKCsmdaVOWoDLQSX4F28Yqt8sfKnysOpCwqZLK0LTQnvHummlD5iA/aWImTcSZpWM60jOLZh8LfmsOJnKSQsEAkXvrwMKxrS0yHtTZgyH4SSDQFnYa+UDc2UUkg3gtnqVNqVlzQOKa6RWTdnFSq5QG6V8YaEhaT6IGzJ6goftNOVYM8VvB3JKFZQO0cKSxZqKZ721gKn7OmJfIoEdR6cYj4qZNKMpBGUvYnl0h6TAtG2J29K7MrlKJMyWumlGAdmo2nMaQEz8QJgSlNFJBcaVqG15eV4Z2NttAw4BNcmWlQMzXDO704eUOyMMVqdIzA/EzAEcXNm5xFqim30QyrKSxIzFzQMWajnW8OZ6ZhVxcVNOX5eH14NyXZ7NoeYMMpkBDIBc1LG+oFOQMB7EaPQtzTvD9woC4+Vh4xEnSks+WpdJ1D/x9omy107pSRrd7jhEPCirJCiQak6l7sKV+0FGr2R8NsvLL7q3V72Uhnag8y1uEIn7RCO6tNEm6v3C7Np94u1If3rAOfA0bjXTkIizcD2oINGFTa3XWGv7NRF3cxMpM9MxKgO8Ce8wGYs7aH6GD7f2aF4UMP8AbUCwNXeh606RmeK2KlKbqSq4LO96cBSCTZ+883sFSVh6NWtqUZ284L3tBR2yN4xlmIxA74YAFLFSVa0DEufGI2EwQSPfLhJ1e1Q5460rCxh0FTzKdzKki7vS2n19EzErAWAHSLnmbu+toASKF/uBVZjdi8OyFBSwKhFnZyCwFAbC1+MeScDmRm95L0L1BDU6MA17w1hkd0hJJPA/wOB9YDFZIV3VXpoWc+ljyhpMof7hUHNHoHIarG4Z7Q5hFpCFqmBlOwYV6nTjTm8edjLUHUAz9CDdmNrX+kZIyTEGQo5mIAZ3cN5kXNI8llQGVSqtSwdnJDG7gx7ORnUHqzlKWcF2Ff7X8TDuIkBRS4ZQLvfjcjrTrBM0RDtYCjKPQAx0PDAr/wAJf5mOgUgU/okGXlTkygl3zUpXQBoiiYrvAKrShApUMaB78zHR0Mh3smyllr1FSPy+keYmWcxarj1Z/nHR0D2M0N4VJF6tXyhc5RBsI6Ogm9DuGnlY7zO2g+8JxGHyKBznkGBHjTnHR0L7D6ICZbqU+UOaEAggVNasbmJCpYMspWhxeiqFqimmnlHR0Fis9ABUHpRrcPh6R6nDlJS4D6A8CSNKCOjowWhCJj1HTxdqU5RHRMJUoEe6K9LOK9I6Og0BoWiTmpSvk9atDCsPperePjHR0YzSZ7I2RlSpYJIdglRbyy/WHJO1igBDXuAaWvW5aOjo3fYHokJICs5USEjMzOz0p1+8KOLTnBUo94OKPd6M1I6OhWjHmE7Iqyk5BmyuQaLYqAZNWIF3iRJwPczIzZgwSC3eN3J0oX1rHsdCv8iqSoRiMEqYCsAlKQ12ABpUPd0njCpOJzIAe4Z206mvjeOjoJN9kRaS4BSDeru17A00hySgFCiVFOXq2hsnqAzR0dBfRkrI04qNUqAozF2fR9eEeyFpLK1bvCt+uusdHQfQtExGGmLlhaEqUhdQxSA9LBRDHry4QxtHZ02SkKUAggp4E1qAWcCusdHRhqRI2/gFSVPNYZ65QXFO6WIGtDXjEOUC2V0pSthR3Iy3JIdyL1j2Ogx6C+xQCQkqKVFKVZSqlCbAh7M7MOrRLm4iQJac3aLUpL5UsGBFA5uagvyaOjoDMugk2VslKpSSnE0qO9ISTQkEE61EdHR0Chz/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42" name="AutoShape 18" descr="data:image/jpeg;base64,/9j/4AAQSkZJRgABAQAAAQABAAD/2wCEAAkGBhMSERUUExQWFRQWFx4aGRgYFx0YGhoaGhgXGhoaFxwYHCYfGhojGhcYIC8gIycpLCwsGB4xNTAqNSYrLCkBCQoKDgwOGg8PGiwkHyQsLCkpKSksLCkpLCwsLCwpLCwsKSkpLCwpLCwpLCwpLCwsLCksLCwsKSwpKSwsLCksKf/AABEIALcBEwMBIgACEQEDEQH/xAAcAAABBQEBAQAAAAAAAAAAAAAGAgMEBQcAAQj/xAA9EAABAgQDBQUHAwMEAgMAAAABAhEAAyExBBJBBQZRYXETIoGRoQcyQrHB0fAUUuEjkvEVM2JyosIkJUP/xAAZAQADAQEBAAAAAAAAAAAAAAABAgMABAX/xAAmEQACAgICAgICAgMAAAAAAAAAAQIRAyESMRNBIlEyYQQUQnGB/9oADAMBAAIRAxEAPwAYx288xYZSiepZPkIp5O2ZktRKVEE3Ys8RlzXiKpT0asVchaNM3S3n7Rpc1RKie6o+bGCxjGL7Pmd0EFiD/gwbYfeabMrnSlkgAXLtVRHy8IrDLrZOUN6C3FYpMtJUtQAEQxvFIYd+4cBi7QNYjFgIASrOtd9S+giHPwExSVEpNKkcuUT/ALDG8SC2VvTh1A94+IaGkb0ocukhAsXFebcPEwLS9inukCh+KI+LkkJUo1SktQ6v6xvOw+JGkYTEImIC0F0n8rFfvbgu0wWIQKky1EdQHHygc3b26ZQ75dKiCf8Ajo/SCzbGKSmQsmqSlqcxpFlNSiScXFnz7JSTbhC0rYx5hVNQwZ7q7qJWjt5hZL90HVqk9LCOO6OmrNMXtaVLlpVMWlLpFHd6D3RcwM7zbyAhklk8NT1+0VWLWhJdLhuNW+0UG08SpSkk/EflFXlctE1jrZby8V3SoxPwONADE1/jWKLCLduEWMyiSQ3DpEGVRYDGh7uNYdw5SSrK9S/nFEjHvSg4eMPydolBIGkCghEMMEih7w48KPErCYsgOPH+YFVbUVRTnnE7DYq40MZgQSTcRnBDsPy8Nz0Aoa8VUvFFLZbc6xKl4vvAE9Pt8oUJcYLE9wfDT0MdittgMDr6xRTsYz1bpp0/NYimdnIcmh+biAkGy6m4oqBJUA48YHNpz0JZII7pGcm41cQU4HYwWhnrcP8AMesUGIwIRNnHs8xB6uwjKSsLi6KWfPYJBDvMASeIIJYQXp3ow8hKZayUlKR3cpLBqWgIx5XOxclx2bZWRo5/gRD3jxqji1lw6SBS3dDUjoxycXojOKYcY32gyQk9mlSlcxlA66xCwG/kxQU6ZZI4OKeLwBzJxUX1MWuHHZoDByeTf58Is8shOCNH2ZvLKmpS5CFqLBKjc/8AHjSJu0A6G5j5iM+wqpgQ4OXxanziZIViZoSBMUityaeV7wfNqmL4/oMsCKzP+3/qIlFcCs6VNHd/VIzlqHuvQOHNzEOZvROw6sk5GYDXjDRzxWmB4n2GmePYFU76SiHc/wBpjoPnj+weJmdoAubQmQCSVNCdQLxIkLBJD0+0cjOhCErKVA8YMtz9kCcFlVkkDxH0gSw5Scz/AAFwWvSNG3Wwyk4NPZpLqXmURcu/kGeEnKojRVsjzUiStK0pDOW11rDmO2kkyaFl6gaDm8VG2ZhCspJS5JY6Vo0V+JmEJOU5jziSV7Hui1m7RaWACVAh6XFIqJTiqjlTcPqeMR+2IoenWHtrYrOEs7CgA4xToQen7QTmysCGampi529tpJkJl6oSH0qAPOBaYhmN1N6n7Qqetwok8Q3OG51oDjYPbNwHbT8tWcktdo0WbtMJl5UAJADAcBwgf2Js84YKWSkzFig0SOJeHNoryS3BdS9CNdTCy2wrSImNxhWrKDQXPE/WH/8ASROUFZlBqABNPMxH2bIGvGsE2Cm1bhT7CJZZuK0VxQUnsrJOxCmhV6fzD6sArIUuC/D84xZY73TRorBNULkdekc8c0+zpeGINz1LDAhlJuDy66fxDwxZUQ3CsWGMxilUWEqTzHyIrEGUlI+HxBP1eOlZbW0c7xV0T5ZJZw1G/PWJ8gVPBoiSMZLSK5vJ4myZyDZYfgaHpG8iB42SJZANSG5w8vKWyml/pT0ivUQe6SyrtoaGJuHwqykFjofA3+UGxaGcSsh1aGkWGycF2jWah6l6CFTMEkApLHMONtHDQxsearCzezWXDOk8tR1EBvRkthqjCCUhzoK/nGKBWHQ6iksXcB9bmJ42mJiSNb0tEBaU5u8dX+f3iJQH8NICp3aqYkTwOYCRkNPPxgP3mX/8mapmBWW+sGRl5JspI0U6uZUXcHqTAlvlSaBRsot9Y6YPZGRD2ZNS6sw+GnXiItkY/OoJAoG6wO4ZKiaD/EEuB2bmQJiXzMHHEfxFGxKLKanKnMtJZxTjEFOMmMCSXOlbcKQ/i5roQH5tEfEym1Y+sNFaA+zyds+dPJFEtVifwwxIUs9yYSoOwVevjFrhsUlCQ2txqo8+URcRjnJ7NIDBy9n1aFbCkOjCgUcfnhHRWSttlqrY8GjoFDWU6iQSRpC5U+x48aV4Q6jDlSSJbEqFH/LxXJStJyrTY+UMIXuKlKKcsxJQ4zJPE6W0MabuhiV/pkpSGFqRnXaLnpAFSgMkAVbk0F2xdtTJBlSyhQT8QYu/lHPl6LQ7IW+SXms1GMDmHx5tqeUFO9ciauYZoSclnawcmogYlUUp+LPGx/iaapkudNSUgkWBrzhrA4RSnWbMSnTT5tCtrYPuJ7IvqQaCKmXjFqDA+7ccjqOVof8ASFv7L3Zez3SFki9jqeXhCdrApUD2ZKf3Cw6iJ00pEqUEu4Pobtzb5Rcjd6etKVS2nS1MSUqDcer34ViTe7Y1fQNYtJzWYDR3L6nzio2ttEZgBVuPGJu8ePSgMMwU9OLg6wMTJkWgr2JLWi5lbYT3UhJBJAvzAMGH6YhZIravheM3wq3Wj/sD6xq+w5RWADrSni0Q/kaSOjBsRik55bijawMYtSgthQEfaNIO7Mwy1EILDjcwBYzDlCq6HxsI5cZ0zIWIluADr6ecR1ySTlTyeLcywS9y1adIbMutG4Q9i0Vq8KQGq/GFS5JPWLo4dwC0eScBUEflYHINFQnEspBLkJ436AxLxe21rACAsJq4SWI+8ebTwJdeWhuH4wT7JTIXgye4mfLDKlhWZJajlNCCo1duEFzpE3HYPYPYylnMha0k3J6c4rto7SnYaYlM9XaIUAqXNFaVF9bVjRZaEzAnL3aCvHRzEffbYIm4FZLFUsBQUWoxDt1DiBDK+VMM8aq0D+A2zmVX8H2glwuz+0IUDxp8vC0ZhsCe0xKFHp58Y1nZEtQCQm5Dv0i81RCOwF2tLUiqycwX8jAtvLNeYknVNOkGntFTlKjpMIKT4h/WByfsL9T2a+0CQmWEsA5cEk/OKwdK2Tl2U2BxHwpBJVTwg43eX/SFKgkAfd+Zipw+w0y6IqS9Tf7Rc7sgpWsUcMzniBGcrToEewd2jPaes6vb85xFViCpRJqXYCJe8uCInrXYE+rRW5+8PWLxehH2W2HDryC5qo/SGdtzUymJIJ4D6xX4vaYR7lVG54RUTJ5J7xcnWBQbGZ+LUpRLs5sI6HWEdBAW6JjJ7tGoG4CHpWMUll0J4npFR2qgGYNHiZqrH3YGhQz3H3knysQgBKFAqYJCKnOSSAX7oH8Rt2IloKcy0M2h6PHzns+aJRCu1AVdLaEWjath76DF7PCiCJxdBf8AcDd+BFfGOfNBdnRjk+jt9Jxk4RSwhMyWoBJQTlVU+8CL8Yy2dJJCEgFy5ppyIa9YNNo4MqqtWbRzU9ANBFZhZORZ0A8TWIxycVpFnj5PbBbF4lUkAEOS7vSkDwmEKOhSadPx41DaOEQtwUgiBzH7ny1J/pns5hNSolSCODVKetopjzxfZOf8dr8S+3Q7EymUxUQb3qSw9Lc4qtthMhQUhSpSFpBIQSAogVcOH0B6xL3Uwyf06kBP9VMw5w7uEsXTSgZvwxXe03CrV2CwDlCcrt3XLFn40NORin+RO/iB845itSlP3SoV1zBh1Z4hqBIh5NoTMtFiZM3dkFeIQP2uT0EfQ3s82enJmUHIFHHjGQ+zSSJgnIapUlyLkAW6X843jD4TsMIBmCVZC6uTfaOSfyyV9HTH44/9mb75e0HEDGkYcEpklQUNFBw55MKRTneKVPOcpCSoufSnp6RN3dx+CXKmycxXPnhQztYkFnPCsA2EnNJXKLZnpyEM4KXoRNxDXB4gKUwUDQ60PCGl4cOE65AvnUl/kPOAKVKUiqZjHkYu92d4ZkucgzcigSEk8iWMK8HtDrMEWDRTvPFlL2eSH90aOPlE7H7OSmYCgdxnr50i427ipJlpKilCWSkF2uNPWON3Z1pqgMx2DUVOPAjj+PDOE2WEla1KDm1KhhDW296sPIDSliasAihcBxQnShiBtLFmThZLl1zEup7nNWvJovDE2tkJZVei5n7eQlBEpedbUAs44nhAvtXFz5qVLmzFLBV3UmiUhtBxd4rkzOySSD+cIiScVmVUmvGOmGNQOeeRyPMOvKsK1BeNa3N3lQpFTYfViPzlGUYsJROyAudXo1Hi83SntNKdbjhS4+vhDZEmrQIOnQR79JJwSiUuEzhlVyKnYeEDGx8eAgIHv5j5ceQeDHf2c+zkoo3aoqOTn7QDbC2gJWZKh3Vi7VBFmP0hIK4Bn2XpxR5eUOSsKqRNlqmFjMTnAN2JPlQQLT9pzUFTqSWHC44iJ429MnGUpQzEAAK5cIZRYiZZ78TcstISU99YJ/czH5QLzh3SePCCDae7c7FMtCnCQ5TrRz4BopcSnusIrj6BPsosUrQRGUmLfFYXO6qU4UirWgikMgCRNMewntI6CYnBUKE0wRr3flMS5YUvxdnhpW78v9x5a/KI80CgfSqtfSDfczaP+1LsCSpXMhwB0+sVCd3kAe85iRswdjPlAF6nyOnrGbUk0ho6Yc4zFKZmcPmPKIOEX2omV74JNtBF+vD5tGDCBfCr7HEFKrFJPgDWPPW7R6PWzsPii7avD2I2glKe8AfrDMtIDqOpLcG/BCZstGaiSTxNR0HC8GkaxnC7aVJUZkuWD1e3CPNv71jFYYyTLyFwoAVD6vzvWJZw/erY2/OsNK2Ik2oYdZKEcLM//wBHnC0tRH/EZvlHmJ2ZOSe9KmDqhXpSNu3J2RJSheUoTiCWdTZgk2y5nudRyjt6t3Vycigpc7tCXCjmCSGtm0INuVIt/Y2k/ZB4kvYDbpYf9PhzlVlnTEhZJqwNkhrKua1EXuETOmls5VyUS2lgTwiPjMKkTEy1UzBJUz2IcX0EXkrB9ixvq/ERz5G7s6MaVUQtj7vSpWICljIK93QqU4CvB4Y3X9m0pWGmqnAmc60BT2ykpB5ksDzglMzO3EWN6EWMTtvYb9PJShJJXMILuzBOrCxJb1g48tqhMmOmfP6sC5LCxIvwLGI3Y5VWZjTrSNbXuxKU5WgOouSLuavTWsNzNzsMQAZYPiocLNaOjzoj4GT91NrfqsMlC1BS0Bi3AWJgN9pGaZiUpSo5ESkBncZxmBLdMsHG7+wpOEUVyElLhiCtRBfkp69IHtt7prnYmbNTNCAtjkKSySEpTRTsxIeoF4jCcObZWeOfBIzr/T6O/pf8MEGG2sFSgientClJCHLNSlRoIj7W3OxklVhMBNChQe5YMpi/R4q/0+IBYylg/wDJB+ojrtS6Zy8WiRjcMlajlJCQaD784QjCBJuD1T8mhlErEE0QrmGHrDyMHiT/APko9G+8b/oKY9hQlMjFFZKlrEsIUbj+shSq80paPNgYoonIUDZQfnXn1hcrd3EqQXSEV+NaQfJyfSLnd7cGfMAmFSEIf3lKypJGiSpn8oPKI3FllvPjHwqkGoM0FIrS9vB6QK4TY0+b7oy0fvUo/ThBZtCXMkrCFS85DKZwxbgQS/UcYtd1cP2mZWXuqLDkHoPKOec3COi0YKb2AOK3NxKkP3FNcAuW428Yn7nbHKlqRMS+WoBLdR1HCNUwGwUImLqK1T4ir+MBu82GmScegyZYClpa/vkuCeRt5QuPO5vixsmFRXJFTjNprkzZyULKXJBDaZBr4wHyJszISvwBg821udjDmmf01rIdSAsZwBemrcjAZiMT3gFJymiSOBHGOqFUcsisOIL1pCsdhWKSLG8S8elHZqYOdKNTjDCsUMrKrQQ8XaFIE2WxjosTgDy8xHQbMFyFJTmYBdwA5DVBCrVfgRDalAsQ4a4FPN7QkKFhXlUXGjXLNDhSpnYgGnFjTXWOZsezp01NBqDe5sLt4xWYjENPQOfTibRZS1ALY0cEu2rMB1inknNjpYexv4H7w+P2Z+jY9izUrQlVagP9YDd95eTGJSlVTLf+5Vj5QQbrZpcwy3KgSSkjgS7HhWKTefDFe1lBZAsE8gkOLc3McsI/Ns6pS+KQjD4gAsap8IkyZSXtViBw6NEGVLFSCCxZupiThJjp6O/gPzyhJIpFjeMxwQt1UDRR7T3pmKpL7iePxH7RLx2HC5gzFwkO3GvKCDZ2wsPMk1lIfizHhe8UXGCtoR3J0mZovHzQvtAtQWLKev8AjlGubJ9oUlWFQla5ipkyXlZSAQiYUkHvOKOW6GBTEbkpExSie47hIGj6mE4/ZqRKPZAJyF6XdtSa6XgzcJ1QnCSuyXt3BCfMC5pX2Z7iij3kkCi68BBCJKJcqUhE1c0BJGaZ7zaBTUoNeUC2zNu5gHIc5qGtQk+mnjF1s+amcqWEMCb8AOcaSlXE0Wk+RNwc1KO9MzCWD3ilyWrYCp+sR99N4iVSxLK0tKSHWAVqJYAFna9RFsn9OZakpxEouGckgZuCiRSAneWaVzlEAgJKVMT+1v5hMWJp2xsslJ6DXBgiUhKiVKDAk0c0DxIlKQVBLPW9/OG9koStq0If0tC8IsS5hSoa0+kTk9lY9FuMCgWu7/TyhGN2ekS1cw5PlFkJeZNLtFfjUOivJ/Aj6xJLZT0UOIwABqOfg7fImIGL2cWIzaesEHaVqASB8yG+ULm4UEB2t/h4FtPQaTQHr2Ak8iPGt/KEztgJCSpPw3Y2Z6n80MEWJT8SfdLD7+jwrD4QA8c1LXAqQfAqh1OQjijPcTvFKltlQpR1Lt/Jg99l+1ZeNkrkTMgMpfdQ4KiksrMx+FyRQXEUG924ySQuQlKQxJTWpDk5YGty8ScPixNMlc5OVSSEd1QJIZQV8LEXfWOqVSxtx7OSXJPZcb6YdWHXkWtJUVkJSEsUpdQfoWbmxMS9yd4EAKlFKwpLMojukWYEfXlFBvrvicfikLVJEnsgpHv583eoT3QzMePvRJ2LjSlK0v3Siz68R5CDxbhUkCLp2jRknPNvUNFZvbtGUMTLQkBE6XLzdpMDAhRqJZ1IArpWmsXGw8IgBExVCsAlyA5Pj0gQ9oO0FSdopUGKkSkhDjMkvnCgtOoYxHHjcW3RbLkUloJd9N4P0uDExMnOskISqhDqB72Z7U0fwjAcWVrWZi6FRJswc8PODjbm8+KxctKJs0ZAQcqUhKXFHAZ/B4rsOQD7gIKSKilRcc4p/HUscal2cknYJTFKLgl3EN9nz84JzsVKw9qtQ141S3q8RZWxA4CjU2HEdLx1qaFplJWOgkOzZX7B+eEdA5oFlzLQA7MwtS5Gj+EMpKmbukE2a2j11t5QpUxRUD4M2lmELXibhwG1+XziGxhMxDHKxKdS7ekDImFOOoa5qE9KfaCYTwKcQ5qK+OkQ07JCsR2p4DUUNa/KHg67MH+C24uRKKlIbMAp3sw0pq94o8UvtlSJ+YqmLcEC4AoPrF9vEH2ZKdn7rcWa3oDABh8d2JSp3DkZeUUS1oLew3wmz5JolYfNVNMzH/Ijl7LyUJdtbXU1ogpmy5iRNStKQlQdINwbjyEX2EnoXLD1JJINgA2UfNRjmlAvGYHrU2LWk2Zvzzi73YxtFoJFFEDwLxBx2xs05M1Jooqt+11ZT4jLC8BswysUzEpmd5J/5UdPiHjSpqho2nYSY6WzvrAXtdZSsDQj0p5Xg8xmyTMdBJZhl5gu3jQwJbXwBAST7yVEdRx8RE4KmPKVgTj5eQgPq9Oevyi02FtKdJBMsgZiHflwN03iD/pizNJWC2ji8WMpBD6JcWv/AJr6iOxujlsIv9POKXJmkjOivZBQIUEsQpTWDtCNrFJn5FAVTU61+lLc4g7FxhSpZBslg4s949GIVMWgipCm8reh9IXbM5W7LbdnHEZUu7N4GoaC/E7MVMI0IN4CxgijEIKWIWHppb8aDvBY1ZCgCBlpWIZFTLY2SNl4haTlIcw9iJKpmgEV68WQFKLEinn+GJ+FE1UvNmA4g6ekRqy10VuIlFMytreh+0L7PMwLsfsYbm4zOtJNEljXot/QRY7NPaSz+4AebA/NoTiNzK+bIZISAAGLAWAag9YTNo7aBTn/AKpI+avnFlPwzAAmrE+IrX0iF+nv/wBk+JBzluTn/wATG4m5CsTIcB9AB43/ADwjpuBSUDKkDkAG4Pwh4nMCb/jQ/Lw/u1tTr+GKqJJyMR36wAlYlRAYLAW3AqDn1JivwWPcJe8EW/STMxJGiEhH9r1+RgWwGzlrUEpvpybU8qR2JfFHO3sINpBGJmpmYVQlTEyjLX2pDKax10LR22DLJkokJpKkolKUfiKSTmBGjKiMlKUyyGJJIchvdHPTpHSylQ1BL1o38m1aQHKxGiOjQKDF2oeup1j1ZL3HNLR7PRmAZi5q/wA49VLSKfjVpCinuEILAWLnV+LcbgXtDU9dH/4sXqDzqYdlS8osE/lPDWEJCi5SCrUM1ubxgiCtZq6a8TXxj2FGWjVJJ6/xHQdG0SkDMNHB+duocVhlEgFRLmh0p1HSv8xMM0H3bgE8w1bNCEKSoOzmzm9ukBOjXSGMTLYd1JIa51emnjFpslVUoUKFQPeu126A1iEZYIPXh+esOYaUQtJLVVbg+nTpGsNhnvrhJiMNLRlAQDmDF/hAjMJ7lWXhbxj6Fm7O/U4KahJDlLOasQB9owv9CyiTd2joj0K+yBJkHMLwTyMYtIEoF8zAHlZvWKdeHBIFQDci45xNlMnLVwLAXHianp0ieTTCmHsjClC0BXeGWracvUQSpwkvuKSO8kHzpxgS2JjSoJKXJIY9dfpB7u4UqcEd4MfOIcLmX5/AqccCSFJ+Ch4WfxNoEMbJWsqzd/hRgCCKeLn0jQtpAJWpA1D+Z/iA3euerCALoO1JYG3wv6NCuO6DySVjOPxOHl4QFaUlZLJTbWp6B4B588tlDZSX6Pz8oVtDEqXVVSDbTny/BDKlsmgIFD6Q5Bv6IeNWpCXBGXNluA9HrFtucO0mVKSCT8q/aKLa6T2VBXMC+pB0DdY0j2S7EAw5XMR3lKYZmc6uBw/NIrfxMU+ISJWLliWc1WGtXFeWsFysIpSiEkji0R5G7C52OmTClpEqgLMFKJsOIGpgwwmEQapF6GkRzb0i+LWykw+CzSFggggivi33iHidtS0JSkqYuxc1oxJZrEP6QRbz7VTgsKpbJK1MlAIuo8egrGXo2WvaKs6C00aP7wrbwDQVBLsR5LYWbTKe0lKfuFQrwcFhTR1D+0xJwiyhmsKCtxofL5QG/rZsheSYSnKAMqkvUUo3UxY4feySlKiqY7VSMhZ3ejWcU8Ym4MpzQZqlZkICzUhs3N0lj1yxVbSxCpWgLzF14B6DyJinTv5JmJohYUkpU5DJGRT0fl8xDO3d5xPRlFwsFOWl+6X+cFQB5Az2QMzE6xeowSQ5vTwEVexMKUSZb1OURZbRxOSSpr5adXp+coaEa7FnK+gX3n2RhVtnDLfo41BPrAntvZMrDCbkFGYNzoK8RFlvHvIhczu98ggKDd0FIVm73iYE9q7amTlNnaWKMBzGp1jbsDdIpO27rUBHwu+jPrdoQJhR3gTShDA1PDjrWJGEWkTAlSmQS6mDluKcoL0FjwhsqBoSQ7gKFKtRwbB4cmJVPB7wSpI0e3rCBOZrjWlb8HFa6w8nDKpfuqB8qvXwhScOuYQKivxVFfUW0tBVGVCRPFyA/wASFhnJsedg45w0o1JURr6XvSFzSXqMxs9z+deELRIXUKDtyY/z/EBszZ5LVT3k/wB4H0MdDf6RHTkzt4gx0NoBSYfHqQXSS+tb6F/CJR28vgnyjzHbKZKcgKi1TQafP+YrZkopoqkUpMWqCCVteUpswKDxreJcrEII7iq+Y8PJ4D1LpHqVt1hfGjWfR3s4xZGz5q1KKmKi55Jc/IxkUnEZ0lJUFLygkg0LvaNO9kOCUrYqgoMZhmEPwW4B8jGIbFWZU9KF0LlCknQihHUKh6CXuKox+rR4t1WV16GG9syQtISCHfjw/wAxVTNlLyli5Fbn0hZpOQpo26ZQApWaoDAPSt6axpmwUZVu9xHzpu5jVSsQlKioBZbx5x9G7ESkJSoquxr+dInONUy8HaaJ0/ZIVPzk6CnSM29tmOQidh0khxLUpuTi3l8o0raO1+zPdSV916Vva0YF7Xt4v1WMlnIpBRJZSVXBKj9of4t0JurKo7WQAQFApNy9W5PbzjxW1JZGUzXfUcOHB7+UDKljhDkuYksKDn94PjQthPhdpyXQ5C8pYJKSxHCkaCraUyRhcRiZTpEtAYH4aEME6FieVIxiTRY1IIPIsRGz7cdWFmkDswtCSsCrqo5pQi9OZhJRoeLCPZOOmmRLXMBbKlhYkqD1aCbZRo9r3uKl4rNk4R5KFJPwih4sP584p9+NrqweFmmoWvMlB+EFXeKmArZ+LvYNAUd2Fy1QFb9b2HFYtSUqAlS+6gZrkGpbn8hEbYO1Bh5iZpOUg19QzRnc1QSoFBIylgQWPC4rE+RPWsOVEsUsX4MK08b1Yw7huyaDvfPeD9ROUUlgAmvNg8D+HcJZxmLVb7RWp2hPMsy0zD3lPMSQLixdrUFOMTJCCls9SbsdK1EI1RuiwQhz7wBZnq3i2lBWG1BlGpLG/wDiEyb1qxFEqYka1ahA+UKxUqWn/bzsanMQWejOLwhq0bduZOMzCIKi5P3i5mShrUf5jMsBvGcNgMwZyCMoU5egEFuw9vZ5YSXejm+mvOkUbQ6Tozj2hbH/AEuKUE5uym/1QBZ1K7yf7vQiKCfLKaG/xDk9vSDH2uTHnSK1yWerZhf6dDABNnlNCkWN2Nmq94DW9C9DsuaXytYcfrbwhqbm7OjhR0vyve0OyJrkuC5F2cNT1v8AeHgQqtQXdwPMUhegDcma2VRBpdjf6/51h/EzSp2YelOHLhHCYHJSDQNVjSgLj6xFVcZWpSoNBrbS8A1k1CikFizpY0BLX1HyiIhWVyZhUCTep8PMCJCWIqoUYWuHZxStNYjfpveeg428uOkFI1MdGGHA+kdCTJVoqkdAr9ibEEkE2Id2s1BR+vlDM+XmIBSC7OT10+8SFMauogBg5ow0A01j2fMSQ1noDrxgjUVGK2GQe4QeX0itmyMpIIYwRS8KXSHs3+FNpDG09l9qlhcHjSKKdBao3f2dD/6jDA2MkB24i/MRg280xI2tPKap/U/VIP1glwO8+KTLlpEzIhKQAhqDIAEjhr6QLbbwEydNmTQDmWSo8Qpm+YvBU/sZou9q7CMtBzgArSVDXmH5vAvsnFL7ROZRY0IJ5Ugz3n3sScLIASVTEjKskcvXXzgA7dz3Rq4h0+URWqYWZEkAsCpwQoCqWL0rqdY2TcxQxOHcuDah4UpwoIwPC7UUh84KgzA8CWvyAeN+9mEkfpEGneBPWreV4jxvTCm1sgey/by8ZMxill0oxBRLH7UJACR6RkHtNkNtXFhiwmBq6ZEW5VjYfZxICJmLQQxTMYvfM5fwpGb+2HYqxtKbMSHRMQlfixSR4ZAfGKJoDM8yj+Y7oPGETkKHEQpKjQ3igB9GHUzgEtWgP0jZcVgEjZySF1VkQCak5soV4hiYzbY+KJSbcHt5t+UjSds4gHASA4ftkADmkd76nxiDduh4+zSN3cAZckJUoKamYBnaMX9su3zP2gqUg0wyQkDQrIKlvpZSU+cbDsjaSexct3Ul2e4D/wDqa9IwfFqMwrmBu0mKUs5Q7kknKToQTesNypAa2DWM2cpPebulm6kszdaR5hiEoc0zGhe4oG4CtjBKqWMliSNOfy84Zx0gzVOpLkvcNwduB+0ZTNQPCb3wEliRVzqHJ9Icw202UMwJFyQaiJOK2awJQ5cZegBDv4U/zFVOzJFrHzENpgCvBz0lYQ9y4L0LcebRJMp1d0Eg6UUacRwo8D+zJGZJWlRdANLEsKWueUSUY8ygyiSMzAk1qAdIm4/QyLvYxfESUksgzQ4ajnMB5mNQ2PLEnEpS7omuw4FLFQI0vGZbuKSrFy1NmGYAiirpv6jnBztfafZTcJMJb+qtNwHCglupoT0HKBXQU9EP2yYECfJXVlS8tOKFP4UV6RnclTO92ob9XeDPfjbwxUpiMnZqKqqc965ezFx/bAkZAyuFAtWgceYPI6RmwNHYZQKS6mDOX1bQhruYQJhBoqjODp4/wISV/wBUZ3D1fR6+pbzh9A0IIuwowfUjp5UMboUbViSANCeb1biOVY9TPzGhYebnhxhtckqLPrTT86wpWDDaXenXXyvGpB4ktOJOUJLMHuGNOPjCVTEUH7a6Nqx8KxFm5syS6lBi4YAO/mYlCYrLZzfk34YWqMxInPa3WOhUrDgAd4joDrWOg0gUInEAt7uvDxrCpaSWNFNdvykLn4oZgkqBpWmhfXWEy8S7ta1ARyr1jML/AENoxJJL0BJynRtR84W1q1r6Vj1RLMR9uVYYMo3r/OsajEpDkVtwvHsxQAYuHfpyhmXhl5SSGIFrU0pC5GIeimHCnDh5wnEFM8nSkrcEUa9dfrFTitj5VAoUNKU01aLrES6nX0PWPFKHvEVu9H/PvDJsNMp52MlrSUK7qnZ28jzqI372bTm2fJ7rJSgB+j/aMA2ls1KypaCSR7wfXT5cYI9n774yRhEISUpQlKUgAVodX8fOKddBSDXA7xol7S2hKCsmdaVOWoDLQSX4F28Yqt8sfKnysOpCwqZLK0LTQnvHummlD5iA/aWImTcSZpWM60jOLZh8LfmsOJnKSQsEAkXvrwMKxrS0yHtTZgyH4SSDQFnYa+UDc2UUkg3gtnqVNqVlzQOKa6RWTdnFSq5QG6V8YaEhaT6IGzJ6goftNOVYM8VvB3JKFZQO0cKSxZqKZ721gKn7OmJfIoEdR6cYj4qZNKMpBGUvYnl0h6TAtG2J29K7MrlKJMyWumlGAdmo2nMaQEz8QJgSlNFJBcaVqG15eV4Z2NttAw4BNcmWlQMzXDO704eUOyMMVqdIzA/EzAEcXNm5xFqim30QyrKSxIzFzQMWajnW8OZ6ZhVxcVNOX5eH14NyXZ7NoeYMMpkBDIBc1LG+oFOQMB7EaPQtzTvD9woC4+Vh4xEnSks+WpdJ1D/x9omy107pSRrd7jhEPCirJCiQak6l7sKV+0FGr2R8NsvLL7q3V72Uhnag8y1uEIn7RCO6tNEm6v3C7Np94u1If3rAOfA0bjXTkIizcD2oINGFTa3XWGv7NRF3cxMpM9MxKgO8Ce8wGYs7aH6GD7f2aF4UMP8AbUCwNXeh606RmeK2KlKbqSq4LO96cBSCTZ+883sFSVh6NWtqUZ284L3tBR2yN4xlmIxA74YAFLFSVa0DEufGI2EwQSPfLhJ1e1Q5460rCxh0FTzKdzKki7vS2n19EzErAWAHSLnmbu+toASKF/uBVZjdi8OyFBSwKhFnZyCwFAbC1+MeScDmRm95L0L1BDU6MA17w1hkd0hJJPA/wOB9YDFZIV3VXpoWc+ljyhpMof7hUHNHoHIarG4Z7Q5hFpCFqmBlOwYV6nTjTm8edjLUHUAz9CDdmNrX+kZIyTEGQo5mIAZ3cN5kXNI8llQGVSqtSwdnJDG7gx7ORnUHqzlKWcF2Ff7X8TDuIkBRS4ZQLvfjcjrTrBM0RDtYCjKPQAx0PDAr/wAJf5mOgUgU/okGXlTkygl3zUpXQBoiiYrvAKrShApUMaB78zHR0Mh3smyllr1FSPy+keYmWcxarj1Z/nHR0D2M0N4VJF6tXyhc5RBsI6Ogm9DuGnlY7zO2g+8JxGHyKBznkGBHjTnHR0L7D6ICZbqU+UOaEAggVNasbmJCpYMspWhxeiqFqimmnlHR0Fis9ABUHpRrcPh6R6nDlJS4D6A8CSNKCOjowWhCJj1HTxdqU5RHRMJUoEe6K9LOK9I6Og0BoWiTmpSvk9atDCsPperePjHR0YzSZ7I2RlSpYJIdglRbyy/WHJO1igBDXuAaWvW5aOjo3fYHokJICs5USEjMzOz0p1+8KOLTnBUo94OKPd6M1I6OhWjHmE7Iqyk5BmyuQaLYqAZNWIF3iRJwPczIzZgwSC3eN3J0oX1rHsdCv8iqSoRiMEqYCsAlKQ12ABpUPd0njCpOJzIAe4Z206mvjeOjoJN9kRaS4BSDeru17A00hySgFCiVFOXq2hsnqAzR0dBfRkrI04qNUqAozF2fR9eEeyFpLK1bvCt+uusdHQfQtExGGmLlhaEqUhdQxSA9LBRDHry4QxtHZ02SkKUAggp4E1qAWcCusdHRhqRI2/gFSVPNYZ65QXFO6WIGtDXjEOUC2V0pSthR3Iy3JIdyL1j2Ogx6C+xQCQkqKVFKVZSqlCbAh7M7MOrRLm4iQJac3aLUpL5UsGBFA5uagvyaOjoDMugk2VslKpSSnE0qO9ISTQkEE61EdHR0Chz/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44" name="Picture 20" descr="http://t2.gstatic.com/images?q=tbn:ANd9GcQZ7mxiDMy61vjVWA046cLDIe8IG7jt9am66c_Y_jphjeuzdK6w"/>
          <p:cNvPicPr>
            <a:picLocks noChangeAspect="1" noChangeArrowheads="1"/>
          </p:cNvPicPr>
          <p:nvPr/>
        </p:nvPicPr>
        <p:blipFill>
          <a:blip r:embed="rId3"/>
          <a:srcRect/>
          <a:stretch>
            <a:fillRect/>
          </a:stretch>
        </p:blipFill>
        <p:spPr bwMode="auto">
          <a:xfrm>
            <a:off x="2971800" y="1828800"/>
            <a:ext cx="2466975" cy="1847851"/>
          </a:xfrm>
          <a:prstGeom prst="rect">
            <a:avLst/>
          </a:prstGeom>
          <a:noFill/>
        </p:spPr>
      </p:pic>
      <p:pic>
        <p:nvPicPr>
          <p:cNvPr id="1046" name="Picture 22" descr="http://t1.gstatic.com/images?q=tbn:ANd9GcTF2YTZHdm7X03k6hFtKMrAI-WHYk2KUv2IroWnh5qzIXiMcSAo"/>
          <p:cNvPicPr>
            <a:picLocks noChangeAspect="1" noChangeArrowheads="1"/>
          </p:cNvPicPr>
          <p:nvPr/>
        </p:nvPicPr>
        <p:blipFill>
          <a:blip r:embed="rId4"/>
          <a:srcRect/>
          <a:stretch>
            <a:fillRect/>
          </a:stretch>
        </p:blipFill>
        <p:spPr bwMode="auto">
          <a:xfrm>
            <a:off x="5791200" y="1905000"/>
            <a:ext cx="2514600" cy="1819276"/>
          </a:xfrm>
          <a:prstGeom prst="rect">
            <a:avLst/>
          </a:prstGeom>
          <a:noFill/>
        </p:spPr>
      </p:pic>
      <p:pic>
        <p:nvPicPr>
          <p:cNvPr id="1048" name="Picture 24" descr="http://t2.gstatic.com/images?q=tbn:ANd9GcT9vX6GkTf_UneEN_bNqIr3eEZ87lyUbx7Irl6Q9VYLk0nmZ4kEjg"/>
          <p:cNvPicPr>
            <a:picLocks noChangeAspect="1" noChangeArrowheads="1"/>
          </p:cNvPicPr>
          <p:nvPr/>
        </p:nvPicPr>
        <p:blipFill>
          <a:blip r:embed="rId5"/>
          <a:srcRect/>
          <a:stretch>
            <a:fillRect/>
          </a:stretch>
        </p:blipFill>
        <p:spPr bwMode="auto">
          <a:xfrm>
            <a:off x="304800" y="4038600"/>
            <a:ext cx="2286000" cy="185737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smtClean="0"/>
              <a:t>picture of </a:t>
            </a:r>
            <a:r>
              <a:rPr lang="en-US" dirty="0" err="1" smtClean="0"/>
              <a:t>australian</a:t>
            </a:r>
            <a:r>
              <a:rPr lang="en-US" dirty="0" smtClean="0"/>
              <a:t> stamp</a:t>
            </a:r>
            <a:endParaRPr lang="en-US" dirty="0"/>
          </a:p>
        </p:txBody>
      </p:sp>
      <p:pic>
        <p:nvPicPr>
          <p:cNvPr id="4" name="Content Placeholder 3" descr="index.jpeg"/>
          <p:cNvPicPr>
            <a:picLocks noGrp="1" noChangeAspect="1"/>
          </p:cNvPicPr>
          <p:nvPr>
            <p:ph sz="quarter" idx="1"/>
          </p:nvPr>
        </p:nvPicPr>
        <p:blipFill>
          <a:blip r:embed="rId2"/>
          <a:stretch>
            <a:fillRect/>
          </a:stretch>
        </p:blipFill>
        <p:spPr>
          <a:xfrm>
            <a:off x="305666" y="1530206"/>
            <a:ext cx="1924050" cy="2381250"/>
          </a:xfrm>
        </p:spPr>
      </p:pic>
      <p:sp>
        <p:nvSpPr>
          <p:cNvPr id="28674" name="AutoShape 2" descr="data:image/jpeg;base64,/9j/4AAQSkZJRgABAQAAAQABAAD/2wCEAAkGBhQSERUUExQVFRUWGBsXGRgYGBkdHBwfGh0eGh4dHx8fHCYgHBskHx0bIC8hIycpLCwsGiAxNTAqNSYrLCkBCQoKDgwOGg8PGiokHyQsLCwsLCwsLCwsLCwvKSwsLCwsLCwsLCwsLCwpLCwpLCwsLCwsLCwsKSwsLCksLCwsLP/AABEIAP8AxgMBIgACEQEDEQH/xAAcAAABBAMBAAAAAAAAAAAAAAAFAwQGCAACBwH/xABVEAACAQIEAwQFBgYOCAUFAQABAhEDIQAEEjEFBkETIlFhBzJxgZEUI1KhsfAkQmKywdEVMzRDRGRygoOSotLT4RYlU1RjdMLxNXOUs8MXo9Ti4wj/xAAZAQADAQEBAAAAAAAAAAAAAAAAAQMEAgX/xAArEQACAgEDAgQHAQEBAAAAAAAAAQIRAxIhMRNBBDJRcSJhgZGhscHw8dH/2gAMAwEAAhEDEQA/AOI0aLOwVQWZjAAEkk7ADqcd4y//APnmgaShqtQVSoLGRAaLgCLiYHuxE/QA4HEXmLUiRtMyB1E9fH7cWPNsSm32GipfDPR1nHzoyr5asDrCudJCqs3fWRp0xeevTfHYPSb6PUXhHZ5WhJy5V1CiWIB7/mxg6j/Jx1Av4ThTHLm2xlUfR56OavE6zL3qdFAS9TTabQoJEajMx4DDj0lejN+FvTZSalGpYPHqsN1PuuD1v4HFogPD349dAwIIDDwIkYOo7CirPLXomzudoCtTVVVidOsxIBgkeU/ZgJzNytUyWabL1dxBVogODsR9Y9oIxb9V02UAeQFv1YZ5nhtKtpNWlTcrdS6K2k+KyDpPs8MHVrkKOAcB9BWYzOVWuayU2dAyoyt16MZkWg7HfECzvAK1LNNlWQ9sr9npAMkzAi0kGxB6gjFxEtbCXZU3cNC6wImBqA8JiR8YwllYUcEpegLMdi7VKqioFYqiDUGI9USYif0/GC8tcr1c3naeV0OGLxU7sFAD3iQfVjz64tu8mTMAeH3nHtKPC569TG0+zz8MJZX3HpOAc++h0ZLKHMUTUcowLgkGEMgmyg2OmT4TiMej/wBH1XilVwpKU6Yln0yJJso/KIk+7Fp3c26xP6vvvjzKqFEKoUeAAHvth9V0KirPP3o+qcNqLq1Gk86HI3IgkW6wese/Bn0f+in9ksq9ZnqU9L6EhAVICyTfeGMW8DixOaylOshSsiVFMEq6hh5SCInC2XorTRVRFRAICqAAB5AWGDqugoqPzpyq3D801BiWAAZWKxqDCZFzsZHtBxLuBehGvXyyV3qdkXGrQaZYhTsSdQubGI2PjbFg8zw6nWKmpSRypldaq2nrIkWO22FwCBMAH6sHVdBRTri/BamXzNTLsCXRygGky17EDe9iPbgrmPRxxBCQ2Wqah+KsMdpkBSZHSR1xat+H02dahpprXZioLDxhoke44WqJbbD6waSl1DKO7imiszsdIUAkkm0AeM4kXF/RznMtlvlNZFVLSurvrqIAkRa5A3xZzLcpZVa5zCZeilYzLhBqk7mYsT1IuZvh/msjTqI1OoiujDSysJBB6RF8N5BUVC5d5YzGeqGnl01sq6jcAASBJJIG5AwT436Nc9lKPbVqQCTB0ujETsSFJsfHFn+B8q5TJhhlqFOkHu2kXMTEkySBJgTGHHEuFpUpNTKqVYQVKgg+4jB1PQKKYlYxmDfOeTpUs7Xp0oCK8DSSRsCRudjI92MxYQMy1B3YdkrFpFlBmfKMW65NSuMhlhmp7fsl7TV60x+N+VET5zjhfok58ymQVkzBdS1TVqCysQAJgz57dD4xiwvCuIJXopVpmUqKGUwRIOxg3xKb7DQE5k5s+S1aaCkXLidyPKBCmThnT59ciTkq/uB/u4znKn+GZFvGpHwIOI3w9+7JYSPEoTv50yfdJPsxgnKSkehjxwlBOiV0+d2Mxk8wbTZT+r7MYvOj/wC5ZgD+Sf7v3nEfB1AsA7BZBIQkSJm4y1yMK5Z+0I0AsCAV0dRtNsvMD2YNcvUfRh6B2rzmw/gWZ/qf5T9WNP8ATJ+mSr/AwPbC/fywPOWKgs6VVCiSennvlr42rkIAagqICQupgoF/E9hb34TmxLFD0H7c4VN/kWYInwO/9WfjjUc0VAJ+Q5iSeinb4T4+GGYybkd1amxIsm3kOx1x1mMJImptIVmMBoFPadj+5rTHlg1yDpw9An/paxkHJ5mAYJCmPsEY3o8zvFsjmh/Nt7tv0YZU8mwP7W5nro9v8XE41NI+qFedzKG24H8H2MfVh62J44eg+TmeqP4FmDJ8DP5sfWMaNzW8/uLMRtJUj/p92EqNBxBAqL19Q/8A4/vxozDVo1VNZGrSQ2qBF4+T/Zg1MOnG+P2LHm5wCTksyPOD4+a2nC45wP8AueajzT7/AHOBwRy2n57VEgCZi1z8xtJ+3Dc12BdO0qBlElTMjqJmh4RtgU2N4oen7DR5yPTKZj+rtjwc3Nf8DzRI/In/ALYGBqrCPnj7Q8bf8vOEHrsGIlwd2BL2B2J+YsLHB1H6h0YegX/01af3HmR7V/yxsvObf7nmv6mBASrYhKkNcGH2O38HtjVs4FfQS+oCSvekA9TGXnr18cGt2HRi+wYPOrDbKZj+r/lOPH53jfKZqP5GBj1agBYa9PVu8Vtvfsel58IOGGbzjmnrR6kEMQQXgiJ37Eed56dMHUkNYYPsSfgnO1PMV+xFOojQT3gIt0N5Bi98Jek7jVbKcMr1qH7YoUAxOkMwUtHkCd7YGcBTVxmsxmewQ/FaYxN6wVlIYBlIggiQQdwQbH2YvCXqZMsUnt6FKsxXZ2Z3JZmJZidySZJPmTjMSD0jZenT4lmUpKqorwFRdKiwkAQIvPTHuNpADcJ4TVzNZKNFdVSoYUSBPvJjFteRuANkshl8u763ppDEbSSWIHkJgeQxVrk3mMZLN0q7U+0WmSdOqLkESDBgicWv5a4/TzuWp5ilOiosgGxBBKkEXuCCMSyDQM5q/dWR/wDMaf7OIqqOqGNeyhbMZJiAD2kbm1sSnmh/wvJDxdzHsAM4jVDNlKitoSrpFMgGrTpwQOsXbpv4bbYwZPMelhvQq/27D/KlGtTq1KLj5pAoQki5HrmPyiSfhiO5aicvnGoNACV0ZD10s6x9Rj3xjzg+Z+T1mrJlkv6o7de7PrX6z57e/G/Hc0+ZYVBQSnVWAH7ZTYGRI03i8Y4tUdqLU36P9/cPc/U9ZyyHY1DKmYNhuBc+7ADMkLWokUzV006ZRDJ3Z2MXAFh1nbaxw84rxarXRVq5dHK3DrUVYOm9iGnwOB+WGYSoKgpUzp0aF1juqilVWYmbyT1wSdsWOLjGmSR6eQzzaw47UxEOVcHoNJ6+7ALjebzFKvVoSGeqlNFfUFlU1bkn122PnPjhPN0jrDnK0g8hzpqhQSCBMbhSxjcTAnG9Wq71GrVQj1JsFrKgVVg6ZDagYncdfPA2EI17fMNcwf8AhCwdkokG/wCTfDKnmKrZ/L1GpsFVVpayfWOlr72mdjjbOcadqPYtlaXZhVGk1wIA2jZvfgdlM/XpuCUouwI0jWBBusGPWPe3JmZ64cpChB6Xfz/IV5vymrPZfvqpZIWWZSG1HSZA2B6TciOuPObeIs2ayydm1PQ5fW8AN0IEEiIsRuZAjAvi2eq5kq/YUxUT1XFWYEybTB8AfO2HPF+NtmBTapSQdmdYZMyg3EG+k2wOS3CMGtN9kx/ks9UpVKbLTbTVqFGKpIVFtuAAJZmMxsuE+cctpzNCsANNSaTkzb6JkXG+48MDuIVC70z2ZhVCMnykEkAErFpBkXa9vbhbiXH2zVNqT0UIF+7XAKECJ2t1EmMF7UGh6lJfUPcq92i6iYWowEktaFMAybb/ABxDOC1kK1KjmXLOS5DFoWG6VFMCPDywc4PxirRpaVoKZJLM9dJZoliZHhf3YGoNNOolOlTHaBhLZlW06t4Fh9HbeLnCfCHFNN/MlHJiroqhTKCp3fCCqm0sxAvO8+zbEO4RR1do2kM7VWGpiOmmFMuIGojof0YLcH4u1BNFOhS3kk5he8didr7D3R4YZUCKdbWKK+trC/Kl0hpudr3iJ2ibYG1SHFNOTJNyzmKivUoOhFNAAjFYDfSjxLHvew4ilXKrRzNagRaS1O091rxamzGJHUDf2424XUNGq1QUVMElAczT7uoQ0mJfa3hfzOFeN8T+UEOaFJXVSA4roYHWVNmsTHUE2w27Qoxal8mE+X4/Zap/y1P82n/lgn6SmzA4ZmPkmo1dAjROrTqGsrF50atr+F8DOXV/1m8dctTP9iniVce4pTy+XqVKrBERSWY7DoPMmTAAvMYvif7MmfleyKatUJJJMk7kzjMKZ91aq5WdJZiJ3gkx9WMxvMof9H/KS8RzXYM5p90tIAJMECLnzmb7bYtNy5wCnk8tSy9EEJTWBJkmTJJtuSST7cVL5U5oq8PzK5iiFLCQQwMEHcWOLZ8scdXO5SjmVBUVUDQeh2I84IInEp2NAjmhj8syVtjVP9n7MAKPj3ptsKnh5UyI64Oc0D8OyfW1X8w4A08peBqix9SrcQPBIPux58+T0sS+Fe39YpUPk5/r/wCFjRaq3uRG8lvq+YP3GFKlD+V4QadTY+1ca/JNG2sWvapvHsxwV2MpMOj2+/8AwMbKOhg+5fZ/sBGNlkdW69KvT3Y2SpeYIPQRW/VgsBnxHPJTp19TDvU1ACsFLRUBMaaa3AM7HDahXYPTqsFpgUjTpnWHIYqxVnOroxFyABPSMEq+USr66BgJIlap+0dYGMagzbgx9EpVK2vEFIjywD24A9Ws4pU01O1cuhQCpqaYYOZDHQrSoG209DhyuYDA66qqBT09pTrENYWVqLG7TawHjhehlApLLTQX3Wm4N/6K0+WNc1w9CZNFCfHsn+P7Xf8AywIG0DqmbjKgJUqU2epSMF2ssMrRt3dtpieuHnDM7QQUqZchW1mqoDMNLdxVLCBIWWIItqnDtMoDpDU5CmQdNSxtt81YWFsejIqGOmnAJMwKnetufmri58jhBaB9KrNF6IcdoHVZV1XWiEgwxtfutffz04yo6U666X7QmkCxLq5UhrrqA6DqL7YfpwlII7C1ie65vEf7PG9HgYWdNBdo9R9rfkYKDUhHP5hvlIqAkoKzKCcwHB1SBpRe8ov0nDipm77gHyapFvPQfj7canhQVlZaCArdSKdXpsfV9hwqEOxDA9fm65j7j2YYthv8pJEmCDA3P+HhIZiBIEH39bf7Le2HDCRAB/qVh+nGhoDznyWrHx1bY5OlQn8pnzmZgtFh5Ux9eEs5m7DVEeTMLEea/f68OjlifxD7dFX+/wC/DXMKVnUIHmrgW/n/AHjHQbBLluRxMn+K0/iUp/DBnnrgP7IZGpl5Ka4IaJEqwYT5GMBuWFP7JNMj8Fp/mU8H+d+a04blDXdWcyFRV3ZiCQJ6CATPgMaMN9jB4jzL2Kr8f4K2TrPQq6TUUidJkAET8bjGY25r5ibPZqpmGQIXjugkgQI3OMx6BkHXIXLfy7PUaBnQTLwYOkXMGDfFtOHZFKFJKVNQiU1Cqo2AAj2/pxTLIZ+pQcVKTtTddmUkEe8YtvyNnq1bh2WqZj9temCx8ZmG8pEH34jkGhnzNfPZO/4tafctsC4uO6I7o1aPIbnX9cDD7mpozuUP5Fb8w4CgAMfVPtNGdhcyJBxgnyz0cflXt/WPADfuj3p/++PTSsZUGfyF/vYaHvCYpW8DRt0+hhMuC1igU7CaPQ/yf0454KVYrUysGNIB9i/D1h9uPBTBg6V8Olo/pPZjFWwI03BNmp7C3+z33OEmqz17v8qn/c9vxwqOkOtMEWUT7I8/33GijvRa09LbeIq4bq6gdNxuyf4exxlR56g28Uj/ANvAA6NMRa8kbAnp0+cj/vjxsuQSYY+Hd9/+0+rCNTNhELG4WDA0X6R+1dbDww8p8vZysA3coq14qBGce0CmBP38sdLfg5brliGkz6p8I0kC/wDS48Rbi39nre37bgpV5EOkFa7dr1LKChnpp2HuwPHJean90UwPHQJiegj9ODSzlZIPuJFDcDSQYOwEfGrhVUAEQoFtlX/FwlmaZo1jSd1YwHBspIkg6gEYSD1ECIt1xnymBHjezki/n2eOWjuzc0wNygA6xTH21b41psrA6WRgD07L/EwnmqrMoQz32RBepfUwB/FUG0nfBjmdRRqpWAhHBpVI8fWRrX8utsFA5U0gUMuDE6YPlR+vv4Uq5VdMdyetqXl/xMKVcwy270z07Qbbfvfxxnall2Ye1n/wsG3A7Y07LSR6vXpR6+Ws40qhQu6x1/af0E+eHQUlr6vi/Xx+ZwlXp92CGYm0S8ey1MYQ0x9ywZ4kfD5LSP8AZQfrxIebOXaOdy5pVwdMhgREqwsCJtsSIO4JxG+URPEG8BlaXxK0wPsOCnpJ4/VyXDqteioNRdIBIkLrYKWI6gT8SMasKdGHxFavoiufpB5TTh+ZFKm7upQMC6gHcgixg3HluMeYFcc4/XzlTtMxUNR40yQBA3iAAOuMxvRkJ76Ba1D5bUp11pEsgNPtEUnUrCykixvNr28sWQOKc8B5VzebIOVoVaneC6lB0qfNtl8ZJxb3hlF1oUlqENUVFDsOrBQGPvMnEciGiNcyp+HZS9tNb8wzgIDpJXUdgRHaRt+Sm3xwe5kn5dlR0K1fd3D/AJYDtTaQYkQu0/RH/EF/djBPk9LF5V7f1mqVSJEsFMj9+P2ocILUBJ79Q72HaWPh6gH+eHPZEj1TN/0f8W2EXy5vbfwX/wDpjgqqNqNNiT6/UT8/9YCY1NKTA1R5iv8A3ceCjCmR5XVf8bGqU0WzlVkdRTFvfU2wBR5Xq9koYhhBAgGpqJO8agJPWPDC9XhGcSahRSgM6VZy4AF4HaQTH2dMEeW+EdtUWsU00qdkGkDW3Wp7AICn34mJUDFFC1ZCebQ6RzbKn5Q1JaepyXRjap3QCDJkwNt746TqxAv9OzSr1l0oacstNRA0lTEtAm9zFztG+JPyvxls1lxVZQpJIIBMWw8bXY4zqTptbBR/L7cNc45Sk7hSzKpIUdYBth8RjwiRirWxmTOZ5JC6msZZ6kMxhjtbTKwBHh0vhV8rPehj4+v+lxiQca5ODS9DSjzOkqpVj7wdJ8wMR+mUvshUgMrdiGU+B1KJ/lC0Yz1XJ6Cmpq0K8Py05rLrpsHZyL7IvnUbqR0G2JrnMilZGpuJVlgg/ffEW5UpA5zUCCFpNcFT6zAfigCbYmjLffzxTGtjPnlUkjm2UygpGpScamouFBA3UiVPrL0U+PScbjb1f7J/RVw65qyOjOB4tXQfR9ZI8QRt9uGyKNoUT1mj9V7Yk1TNSdpMTJBJBED+SR7j85hN1MrbqD6pg+3vnGxpCPxCR4GlhvnadOPxfd2U/bOEdoOcnpGff/lKP5qYmudyy1EZKiq6MCGVhIIO4IO4xCeUmPy9v+UobR9FPv7sPvSrmMynDKzZTV2giSnrBJ7xXrMdR0nGnFvsef4jzfQ4P6XuFZfL5808sqomhSyrsCZjrbuxjMQqo5Jkkknqd8ZjcjKdH9C3PlLIVqlPMErSqwdcEhWFrgAmDO/SMWQo1QygqZUiQR1BxUnkjkp+JV+yp1EpkCSWmY6wBufKfhvi2PDcgKVGnSBJFNFSTudIAkx1MTiORb7DRHeYm/DspP0a35v3+4wJoVlDSYjzele3ms4K8yL+HZXxCVfrVv1YCog1XIHWNaDfyIMYwS5PSx+Ve39Yoaukk93xnVQO/uxqMzvvaSb0R/0xtGNasGL7b99P7uNqaAKe8J/lr/cxyV2Ne3BPu+nR+Fk2nD/lnJ0sxXriooqKi0wkknTIOqOgJImRGBGVU5zMJRpdp2QINV1LRG8ElQB5WM46BwfgFHKqVorpBMkzJPhfwE4rjg5OyGbIoqu47yuWFNFRZhRAkzYe3ADmzPH5rLoxD1nAbT6wpzDkdB7fb4YkuIPxTlfOHMVWpOmmtYux7wWPV9UkAH6O8D3XyJpbGbDTlcmAafCEIdEVBTJHz2osxIM6VBBb+qLxNxh1yhzsKIFCqAE1ELUG9zMt4+37cJ82cHzWWQOKisjL2ZKU1QrAsLCYtAgjAfK0adUotR0CWECQwMaj3iIAmZBPWx2AyW4s9DTHJDd2jr9KsNMyCDcEEQR4zthpV47QU96tTHtdf145VTyavU7PXUWT3UA1MurrcqCDv08SBjf9hKQLlSWCEWkd60i86YHWNRv0x31WRXhY92dOo8wZd7LWpEnbvj9OMzvAaVYhyCrjZ0YhvqsffOOTtw0WJkAsRKjUDtF7Gfq+uH3BeOZjKanQh6QMMpMqPrtPSPidiupfKG/DOO8HudR4bwZaJZgzOzQCzmTAmAPK5w/jAvgPH0zdLWkjoy9QYn3jqD9mCgONMarYwz1X8XJH+dcqrZU1DIakQ6EeMgR4wZ6YjNKpqUGQdQBHek3Ex7p+rE54xw0V6L0iSNQsw6HcH3HELzXDK+TpjtHNSmO7rV6krO2oTGnwgSLC9hiOSLuzX4ea06b3EKjkWkX2iov6vdhtnalj3jsf3w9OnqYfozMBDubb6q8Hr0W462nCVek2lrvMHrmP0xiDNKY+5T/dh6D5HQt/NX68SPmLOBMu5YhFgyzHugeJki3vxHOTx+HN5ZWgJ/mphP008FfMcMqdmxmke1ZR+MqAyPdY+7GzCrR5/iPN9CsmcaajGQ0sTIEA33AgQPdjMa6QdjHkT+nHuNpmJFyBzkOG5oVjRFYQVI1FSAYkg3E26jFsOG55a1GnVSdFRFdZ3hgCPqOKrejLkscSzopPqFJRrqFSAQNgLzubbYtblsstNFRAFVAFUDYBRAHuGJTGiLcx2z+XJ2FKsfgjfrOBKsSYBYxH41U+7aB4e/BTmYj5dRv+8VrfzG+/uwBzkyVUDWz6VBQ3LGOrRaZ2OPPn5j0sXlXt/WLZjPFW0Kar1W9WmpqT5GCR3fPDvhnKFfMPqzndpx+1q7HUfEyxgdfcNrzJOXeW6eVS3ec+s53PkPBfLD+rxBFmTtuYMD2nYf5jFY4u8iM/Edofc3yeSSkoWmoRR0AjC84anOSDANjBm0bfHfDH5RVDSXDCTIEAKItfc7fWdul9WngyPfkMY8IxHc/VeVC1fVYFhJkzFpO4J29uHGYo1CsiS0yBeCCQReJttE+O84NVhQR4hkErU2p1BKtv088c2znLtfJ1AwBqUhMldiCCASOjCbEzHicHeJ8MzxqFqHZqCbq9+g73qgFgZafdgjmOD1WdagIUjSCPLV3trmRPW1t98SnBSL4srht2IZW4SlWlTNEl6t9PqjdSzAiLEMHEdCwuZBI/LZCpW1M5qEa9IUsCde8tJEBRuRtPtj3i+RqUsxU7Nv4UuhV1bukgTtMwY3thnk6OYpkq06qLO2q0lwUlQfWDbGRPSR1xncDfHJtYarcHFFitN3WoVGgmytqE6FKswaZi53A6YWy3C2f5qqFKI3q6wkt1Ykpf6JuD3Ta1xeY4zmTXUtCAgEorR68Rom0EgHune4HXD/McyUtChSynSQxJBh4bVO5AGqfI9N8JxoFO18zzgGcOSz4Wfm3bQbgypMKZBhotcE9cdXDY4zxs0lZVQfOKQrECASoUSINgb+JkTacdeydfWiv0ZQ3xE4thl2M3io8SHOE69BXUqwBVhBB2IOFMYMaKMRzT9jzlqz5dgGE6qZ0zKtJizAzY9DsekYb5+kVNg0bH5sjYeb+GJXzzwkvSFZPXonV0usyZm1t79NXjiF5iolRAbQbE/ND/AKZnyMYwzjTo9XFPWlL7kk5PX8MqD+K0LT+QmC3pCztKlw3MmtU7NWpMmoby40qB4mTgbymfw6r/AMtl/wAxfv8Ae7j0m8nHieRNFGCVFYVELTplQRBi8EEiemNeGq3MOfeX0RUzGYlPMfo4zeSANUUyC2kFXBvE7bxA/wC2Mxs5Mwz5S5wr8Pq9pQ03jUGEhgJt4jc7YtrwbiPyjL0a2kr2tNKmk9Naho904rd6GeC5XM5x0zNIVSqa0VtWmVIkmCARHRpBxY454CyxYAQOnh/288QyOnR0kRnmtvw6kP4vWO0/iuP0/XgFlKv4XQhb9pIkASQDEmfLbyjDrmKi/wCyFNmqCewqnyHdewna3364ZZwAKzggMtTUt0JBBMWjV1+8YxSpOz0IW4pfL/0n+YrmnLMzOGIAUAQPZAkkk9fDpjKDOxQJTXsTqDarECJUqNjff2+WH+UZHRWWGUjUpFxfqMOBjVFWYGNVyrHTrKmNxG5+z6sepw9QSYknxv8AVsPhhdqoBgkSdh4xjWpmAFJHmBNribSR5b46aQjdEA2AHsx7OAJ5ldVJOVrAAmTKEW8w2BWY5tr1DFCiNJDXNRA4iPxTI9m/24n1EU6UiZzjycRFOaargKOySrPqVKinpMELBAvPjbrth7R4tmmuKNEg6e/2sC6gsI33mPswa0HSZG+b80KGYdiCW7WjWUQQGCqQbzBgi8g7jwwPz1VGq1NQANRzVYXsgpCoLixF/CRfxwarcdq1X7OtQy7imQCxWqw1AiSDoIECbdTEYjvNnEAcy4Y6WDJ83sDKDv6iBCkAL47W3xmknyjdjlxF+h58jFanANRTIBdtfZ6rxBaykXgSBDb9CJp8Odm7IhdYHal5EkEamF+veMzJ7uOk5SgewfLfMFFpFVVXJcnRuw/lTiEJmC+ZWE1BF1FhqnstMsGHU6CRO5t7cK2hqpWA+K0qdNyURlUFo16pLSshxO48vLHQ+A8+06WXormO782ukpLTpABtFjt44j/NGQXQAWV2l2dVJkmBLX22sRuAN5Jw2qcru1Gk1JkPzSEB6lMEEgMwgkDa31zi2Ocb3M+XHKlXB2DL5kOoZbqQCD4g3BwrOOL8nmurlqNVRFnTUSdQMXHXex2x0/IczUmYU6jBKuksVNhAMTJ9xjz640GQLsoI2t4Y5VxWgaFetSB0rJZe8QIZZA2Ow+OOrAzjnvPVI081rU+vRgjvRvpPq+UeN8Z8q2s1+FlUmh3yiwOerDwy9Dx+gn3+OCnPfOdPhmVNd1LywREBjUxBMT0EAkny2wM5NH4dmJ6UKH5i4N848o0eI5ZsvWkCQysvrKwmGE2O5EHoTjvEttyefzfRFbuePSQ/EUpoaKUlRtXdYkliIN4Foi3ljMBubuXDkc3Uy5bWFPdaI1KdiRNj4jGY2JJcGYHZCtUVwaJcPIA0E6iegEXN8Wr5YyVRsrRFUEVNCFyIs4A1A++bY476COJUaeYqpWrLT7QKFDELqMkWJ/GkgRPXFjKSBQANhic93Q0QbmSlGeQRb5NWjffRU/VhNqJYvMkXERWIvY7JBEe3DrmpZz9P/la35rx+nDaqV1soIAJgiBHv74n4Y8+ezZ6WPyr2F+Ts81Gr8lqSFaWomGA81uok9do+OJXXrFDJYRYRFze3W07Yg+bZaelxBNJ0qgAAEwe8PXO4A6fii+J3TqLWpq6mVYBgR1BviuJ2qIeIjvq9TVl1MrK3dKnaDO0fcYb8T4Z26NSOpLhlcETIuD4yPPG9UAJAJBU2iJ70gdNrx7sOD6gJ6QZ9mLOmZk2naINl8rUpAgURTZajMHrV7M/hA0jvgDYR5Y8zWTBqu9SjRBkd35Qsz6zM0myjaBe84nJRagKuFbxUiRBJiZHlgNmsnlUrM1RKQvOpx9KDuRHTacScKNCy3z/vyRyvnKCdnOUy5qkxaspAXSCO8d2IAI3sAeuMrZ+glBiaOWQSVBXW5OpToIGkTPW8W8Th/wAZ4xkVAYUe0I7qgU2juhioErAAI6YbtzTWKKaeXpCkwEAuAxBPtgEg7X3xw1Xcqm32f3GXDOIo4mlAiCx0VxJWO8eycydpBAF98BubsyhzVJ1kqtMIzaXClgHIHflj+Keu25xKsll8hmm0PlzRqNaY0gmJhWU6SYmxvY+GGHFORKzV17KsairI+e1MFtpiZMkA22+3CSY3KPe0aZDnsM4Y06VNjaACSdXWVpknxgEeeAS8b7KtVr0WVkphaQDEqGstxMtEg920CL3jBfM+j6sqBi1MkR3QWB7oN50ySImB5+F9cryD2zU3osvZ01UEVA5BYG4ggSvw+N8EU+WjqcsfEWN803a0lqE6mHzLFW7q6FIWbaiG1LJt1w+5czNV6SInYAIpUtVVTdS3WLnSVPsB8DhY8uVcqX1BDQZQC4JOggyjlTfuk3j8UtiL/sm9CppZELu6uFZQQGuLi2lWXfYEQcTSeorJxcWTtcoK9atRaqmgqpQUbFCCBMgdSIicRvnjlHMau1lWWR35I8B85fTtaQOgHhiXcpvTrL2lOgtG4VtJBU6e8ACBe56x9mJO9FWBBAIPQ7Y1wtHmTpvY5rytz0+WWnl80h9bSKgYmxmOhkSImfsw852rq9VI0n5pjuLQTB3ubt8Mb8zcuChTqVFb5sAyDB0A7FRFzqLGZBE+WOb8Iz7rVAqNqDIxmVsIYD2X6WNuuFkWpbFMD0ytnUuUR+G5j/yaEeXcW2HXpN5nqZDh716KgvKoCRIXUY1EdR09pGGHIeZWpma7KZBpZciDayRiXcSy6vSdHVXVlMqyhgwjYg2OFjFn830X6Kf8wcZr5qsa2YftHa2rpAtAHQeWMw0zwXtX0gquowpFxfYi+22MxuM4pwnhVXM1ko0VL1HMAWHxJsB5nFxOB5Z6WWo06ja3SkiO30mVQCfeROKtejfmDL5POrVzAfREApBKmRciLj2X8MWsytZalNXQyrAMp8QRIPvGI5LGiJ8wkniNOD/Bqv5r/f3YG8TrAVCZVYJkA0p8et5vOHfM+ZC8SpQJ/BqsjaBpcz5fXgTncqGZhrMnrqFtyDZLH9WMUkz0INUvYc5PiAa4KwIJUmmP0e7Er5MoMmVCkRDuFuNgxHQ+M4iWWy4UShgjeYJHnGjxwb4VzdToU0p10NMqo7wEqxJMmxJEmTe++DG0pWwyxco0g1mqOioXJMMVjSBIPUE/RIA+DYdmr81LEJI3Jsvh+jEf4lzhTcNTy8VG0yXnup+VYEsR+SDf34jNLKs98xWatJlvX0eUJ2W8ADfxxV5F2M8cEnzsSnivHOzDU0qL27rqTb1dQvcwIBPW8H2Yhmcp6WarVY1zBPfKETtGmGAOwHtGHwyaUiaiAIQO84FRYHt7Paww+ymVr1VJpLVg21F2VT7yVJ9oW+IuVs1RgoR/oEzYNdUMBQrA6dVOSY2tT23nD3UqppULMDqnT+aPuMF34LmVu6MwF4SoWPwZ1+rDGkXYQpMg3GqtK+TCLH245dnUa9bA9DiylXSrR03Olg9O8Xs0ArtiR8hcXPZ1u1ZtNMCpqZiYDaiRM39UkHzwxzGXZhBDNck6u2I+BFsN62RNRpfUbAWL3AMgEFDKjwx1qp2jlw1Kmwpw7i9bN5qpUpLNFYpjUQABuSFkSxMb7AxbE2y9PSoBuYv7f1eWOS5fOVMhUNRoKgsacFoZmNywJEAITAmJHjfE74DzxQzOlQSlRtgwgNaTpPX2b40Y+LMeZVIOZsKEYt6oUk2m0Xt19mOS8ycrmQ6BqatqgPcoFuoImVU7ajtMHYYn3HOM6g9OkxLJE6YBOogDQxIBYT0m/gRgnkssRTlpZmA1ajMmBI8PgN5w5RvdChNxI9yFxdRRTK1AadamI0tA1ddQ9u8Yl7JbEW4tyWHX5ltBBLKGJIBP0TuottceWGXFebWyOXWiScxmdJJiTAhjqJIJIER184xxGT4aO5xi94v6C/N2eWqGy6EMJHamYCjcLP0miOsC8Y51xjg0KSjaVCkAAnumRMSotY2ne+CHB+aZARwUBNmOuGPUkiqoLdJi8DBLiCkAgEQAdy07eBrH7Omx2xxqlF7l1CMo0mC/RVxX5PnGov8AvqgAzMQCwnyIxLfTEuZbhdX5KW1BlL6J1GnfVEX+iTH4s9MQetwlBUrtCwooabtElB3TBBCm4tEWxKfR/wA3j5PWXMkU0y8AMWOkCDMsTvMwJ8h0m8d/iRjmqdMrWTjMEOYKlM5msaMdnrbTBJBEmCJA3x5jUTD/AKOvR2/FKrAOKdKnGto1G+wAkXgG/TFn0KZalToqGCogRSYhQgCjUT9ycVs9GnpJbhrdn2SulR++fxhMAR0tHXxxY3KfPEMw/FupAt4X6mQfccQyNnSIdx2if2RTyy1QktY7OcOcwVBIH0jcI07nwUThfmBB+yKj+K1ff3al/bhk1J5JgzMbVDH/ANy/uxikz0IR2XsZ2smQG8/234GGjxOHK1SQQO0jyFbadge08/rwyNDppJJ2PZm1/wCXjZcqVO3j+9jxtu+OCuw7p1WMCX8O8Kk38fnsb/JJ8z5q3h51sD1y4idJ3+in6XthvWzyhKqQVdQxkokbbg6jN+onAhP3DXAchSqs1WrpKUY0qRaw9dpJtYgCSLT4Y8ocZr5xa1ZKpoZelMaFBd9Im5m1o28cDuaMu2SyppU2LI4uTJgOwBWTPdsIAPTwmN+SOKtTyzU6eXese0YmAAgBCiCTaTBtjt7OiS+KLn86Q45G5vq1a3Y1jr1KWVrSIvBjcR9ftwa48lCrWWkGC5oCaZ0z0JgyCCu/s6XwO5Wz+UWtUVaBoZhQZVjJjchTJEdYEe8YH8M4jUzOfylaoECsKpQKTIC6hfx91ow7+FJg4/G5JVSNi8g6li+llC7MN1MN0Ps3BwmKJ1WXqdxffzfyGC3F6IXM1AABOh/xJlhpPrEfRBwMqPJIIUb9KXTfZ/LHDRWLtWKVKYYHWp0mQRE+H/EHx8cP+WWpBUp1tIrUZ7J6igEodipJPiRANowNAp9SkfyqXUW3b7xhNqaOIJpt0uaPu2Mj3Rhxk0czgpKmE8rlTkTorOtRAS1JtJVrtJVzcCJJHtPjGJJwni9PMUhUpkFTIsZuOmOfcQySmmwFaKZA1JrVwCDI0lmJUz4YjxpPlcu/yeqwBMsoqLdRHgQesE9fDF1k1GV4K7k843zVUqVDl8oVBZWAqzbWDpKCxi/43t9uI1X4e1etGZVdVJFB0EESx1XuomLEbfoD8GoqdbNGomRoqIoAI8CCLm8fHfBZuJUaMKCBO4HZfEkUvDx/TjmcuyKYsaXxNgnmPh9Kj2JUBZYyLbC8xqNx4RgtlqIbLi6n1hqPZmRe+qST7sDXyC1md2dmhmAJZACsxAXQQBp9xN8GKRVVCqbAEaVdI28Ag8PfjmTVUUgnqvsO+BZAVq+ZRhqVqNEH+dTUj3/qxz7m3lB4q0TUC1Fh6Ybuisom0mFDbkaolreGOoclgfK695+Zob/+WuA/ph7KjlVq1JntNCxEtN9PstPu92LYXWxl8Qvi+36K8VaLKxVgVIsQRBHuxmCXHuMLXq60TQICw0MYWwJJvMRjMbDOSD0TcsU87nwtYFkpjtCswrQwADHw8hcxFsWmSkFEDFPeVOYMxlMylTLE69QGkCdcmNMdZ29+LhUwSokQeo/RiOTkaIVx8kcR9uVqCf5rn42w2q5dNRMgd49aXj0nCvMR/wBYG22UqePg+EKoYF7mCx2ZtgfJLfDHnS5PTh5V7Gvzc7r7Caf6jjFqJv3fin9z3+/COqepF73qCfgInHraojURP5VWf+2EUQqldGJCmCDBOpRc3+jB/wA8KGirKwLDvAi7pswI/TOGmXBUQTU2MGaxJg+M3wq+eKCS1QdJPa9enrfecP2Oe24S5xotX4aGCBnplWdfAoYf4QT7Mb+jhx8kaL/OMfPZYw14bxQKzFD2qMAKlIAzsBqEj1osQzCR5i6+S4VS1scnnDQ1GWpEKQPYrRpxW97IV8Lj2A/E78aAUd7XTPu0DV7o3xI6PI1NKiNTrVk0SUAZTp1bgSu3tnGZPlPL5YtXqVNVYkk1nYAg/H9OG1bmxsxSVKYKltSu4BtBK9yAZJF/IHrGDSkrYa5SaUOKoQznExUrVXkFJ0r3iLL3eindtR3wgc5AILD+uwPT8nG9GvpOjwsL1QNwI/bLY1fMnVA1T5Gqf/kn34kaEuw1DNuG+FRv1fecOaOYNpcgiN3qbXPhHhjU1XYANqncftvX+knCVeobQzSDFu2n3/Oe3AMcZrNkK3eX1WIBqvcgEgbDw2kb4c5fleuyLFam6soYahVESOmmp4RvhnRzDRs7W69vcHxGs4NcqcW0o1GsdJpCVLSAafQyQPV2Pux1Gm6ZLJaVxIbxHlitknpBaqujkqF+dBUr3oAD3Tc+2OmNaXDXNOK7F+oB7SLmL94SQBbbcb4kHFMx8rqdqEbs1BWmSrd4mCzxK2IgC562xCuYuIvTqFVEqulGnUDcahA1np974pbk6ROlGNyHdXjIh9G1Pc/O7bAgdpET5jHuaV8ygakzgkNDTUjqWFyR+LBvGCFHhyqBqU2g3AsbTvV28PdhVM0tJoaRK1NO1+623zhJ6bC2OU6exVptbgDkLjFTKZ3s2U/PGkpWbAMLMDfaR8enSb+lzlY5zh9QD16ZFVPMgEEe8Ej2keGIPwyh2vFKbAXDU40ssBUQb2IJgXA6gjpOJt6YubPkXDzpTU9c9ks+qsgksfHwA6zjXHlHnz5KukRjMeE4zGgmdT9CVNdVQghagZe9olog2DH1BO5tcr5Y77wiqzIdUkAkKx3YePxke7FSeUs9mUzVJcqWLu6qEBMNJFmG0ePgMXAo0wqhV2Ai2IZFuNEK5gvxBh45Rx9T3+/iMa1gO2ZF1kyxkOwG9y01AAN74V44n+tF6zlnH1OY+z44H0eJ/J69WoaZamwIfTfSTUcKTJ636xfGGXJ6UfKq9DdqymmzqO0RBqcpVB0jzHaA/DG2Rpiq5RFJbSGjWOvh85vtPuw8qcNyeZpVewXsagQkwDTMEfjCwKnbG/BswKlTLsRpkqwEsY+aqL1Yxt4D34Vbhr2dDDPkUTpq06hbSSFUhiBvqIFWyi98Ruo9SrXuiFU7wIbvAGFNu0ifI3viX8Z/8QrQJPyZf/cH5S/b8dsRSpxzsc4KiuTYpVJCwREqfWfU0wBcTfoCRSC3aOJybimg2gpVKblSClM6XOrTFrXNcTMbjeMNaFEVkJBq9mo7q1EMC59U9pPiN/HCuYygWhl61VQ2XNRmqIkQCxMFiN4ELFrCAROCearoxJkGREgJpjcQO0kLGwPTHElRSLtJgjJ8HftGVMvqdbjvj1Ts0PVmI6rPUdML8OyNXUyVR2laZ0A0dSj6I+dBNjMnBngeaVawLEQKdQarRAamejGN8R3inHsvR4i9RDVr1NSkoid2NMWbVeAZiL7SMdKNrY5c/i39AjRpKzBQtQtqKEEU1uOhmpueniJjbC2Y4YKZ79PRqkLqekPb++X8cMqb1a1erWqU2phjTCoQ2ruQQTIg3j6/AYLc+mh2mXFftIJb1ADa0kz4b2xzpVHepqSXqD85potTWpSfU47ukKwMb7VDtv5eeH+X4PrGpKWpD1DU2mPA9p44AcP0mv3XqBBVzC0dIXswdJ9U6gRaNrXFxgonH2yr0vWKVKtUOoEm+i48SJn4+OCNdwlq7cmZNaFXURSMr6wc01Ig3MGoDp3GG75ihVZQlGoZJ0LoptqgwSt7raNQtbBTmXgiFauapkaamXcNGzTBVh0JItPsx7yXpNSoYAIpUQto7rLJjxvafIYenemc61pckMKmWUPpWmSym9NRlywnxCsSPh7cRbj2TpVahNGnX6o0imCGTaAAA8A3AgiQZ8T3C6C9vmmaA6Zidcd5QNfqmQSZiwmSYIOPOG5eIGsM65q/diG1oOjEXg/E+FyLp2OatUBOJcUrZeimqn3mtqYUunWAJBN7HbzwnmcgNQeqKtOoV1AaQDDSoiLCT06AYkvOrZRc1l0rBgXU+ppsuqZNpF5uDMBsRQ5rUqg62BmmgKiAi1dRhtVwAT7J6jfuW3CJwakrbJTy1wnRnMyU6LTYE+LKGa31+/zxK+YuX8vn6HyfMgFT3x3odY/GU72mOovBxzLmLjWYoZmvUpsKYPZKwPU9mLTE/SPTxxE+L855mmvyqkulyTRDm4UMvgTdiBuRG/Xa+OLqzJla1fYH+lbkelwyvTp0XZ1dS41aZA1GxgD4xf3YzEb4vzJXzRU1nNQqIkqs9fAeeMxqRIn/AKA+IUqWbcO6BqsU1BKg9W63IJAEA79MWJXFUuSPRvm889N0Xs6OoTWYgCFNyonUxEHYb7kYtaosMQnVjRCeNV/9aRE6cu56/QY/f24YdlUFRxTzKU9TENIQz3mIF22vERtvfBLj3Bs0c8a1GmlQdno7xAEFYINwZuf14bnLZ4x+DUwBb9ueRFtu1FsYmnZ6MZLSt1wvQYVaFVgQ2YoBWgNoCIXAOxMyBv5bWxuq1EfVRzCU9IChe44AAiF1G1gJ+ud8PVyufA/c1M+yvU/xd8bDLZ4/wVPP8Iqj/wCXCo61rjb8AjM06lZlarmqbxI2QH2EqwMeU48zPA106RWyoHdv2NMerfpUubkGfEjrgweHZ7/dqYn+MVf8XG/yLPEXy1P/ANRVG39Jf6sNRf8ArBzW3H4BFTiNdEAGdohT3QuikBJFpG0b4T4Nk6i0zOZoAOZUK62BuQoIIX2QLnbD/iWQz+mRlUGiGgV6hPduR+29RI8cDeWMlmtB7OmlQH8X5S3dvcQKgIvb3e7HWnY4c962r6CgSpSYtTzFJyNi+mo0eEncddhGE8/qqMtSrWotoE9wIhIANjEztaZjBY8PzoknLIIv+6qsee9b9WGNV81Vc0Vy6lo70ZmrAHt1wCfMe7HOl2da4r0/Aw4LxBnpU6i1aNNpMh1Vrg2aIA1Afjb33wQzOcr1SBUzGWeJiaaEDxIsd4wtkOB52kip8lVtM3OYqXPjaoAPYBhT9js7/ui/+oqf42Bxd/8ARqS71+BlmkrtoPymgopatGhVUKWESIjpfy3xgfMgKi5nLALcABLT1BiQ29wZvgg3C851yqf+pqkf+7tv8cJtw3O9cpT91erN/wCl/ThNO/8Ao9Ua7fgZ11rmk1Jc3S7Nlh0kG5MEi0gGJ0jaT44Vy1E0+zZa1NaiqqK+vcCBdSl1gbE23wuvD88DIyqj+nq/4v1XwsuTztvwQW/jFT/E+/lgp/6w1L5fdDbOLVZ9XaZNapt2iKS2283AN9wJ38oQo5NqbA0HoAgCxDP3gfX9QS0HcyRJv4Pc1lc8QYykN9IZhyfz8IjI50W+REnx+UNf+2Yw9L/1i1rjb8ArjfL+Yr1O0qvl6lTukHS1gLACF+IPjPXAvP169Q617J+yUgdmhUWksF7o1EG56W64ec0Vs5TWnOVqKveLfOVGDQLAw2wN7ROGmWfOhmX5LV01PA1TusQLyRB6+YxTS2rZPUk6X8DXAOADNV8z27OU7OlqVoU6tIIkjaNODnEM1kEpjK1OxZWAHZgKw8idwBMb+IwH5U4FmaxzRzCOhqKPWDqCYYQQIncW/XiF+lPkPN0aSuo7SmPWFNW7o3EreFEdPLFse/JkzbS2OV56BUcL6upo9k2+rGYQxmNRI776IeesmtOjk9apUMAShGp2uRqNt7AWn346zm84lGm1RyFRAWZvAC5J9gxS/JZo06iVBEowYT4qZH2Y6Vzd6aambyJy4XS9QRUZZAibgDfvRHsJ3m0ZY97Q7Op8vemXIZyv2CGorNIQusBiOggm56TE4kfMHMOXydE1sw4RFjzJJ2AAuSY+rFQ+F8QahWSqlmRgym249oIwc5t9IGZ4gqJWI0UzIUCJMRJ84n4nBLFbGnRYvlj0hZXPK7UHMU/XDiGUHYx4Hxnph5xznfKZLQcxWWmKklZkkxF4AJi+9sVJymfqUiTTdkJEEqSJ63je98OM9x2tXAFaoamkaVL94gTNib4XRVhqLh5PjNGtTSpTqKyVACjA2afD68Dc3z9kaWYGXqZmmtUwNJJ3OwLRpUmRuRvip1LjVdafZitVFO8KHaNvCbC+GdWqWMsSSdyTJPtx3o3FZcelzDTbMNRAaV/HtpmJ077x5dD4YhWS4zwurn2p0cyq13JW2rSxm6q4AE7RB8QJnHDqXP8AnVQqKpuApaFDQBAExJHtwAyuaam6uhhkYMp8CDIOF0wstznaOWy6PVzNUsoljrO0CDEXiOmA3AfSxwyrrWlV7MUxqhkKyLCRYzuPPyxwjjXpKzOay7Uauk6gAWEiYINxt0G0YjfDuJVKFQVKTaXWYMA7iDYgg2OBY/ULLO8Z9IyU0FVWRMuGUGrUDHVaSqKL6oIvfrbBzgXOWVzlLtaFZXQEhjddJAkyGAIsZmMVe5p56zGfWmtYrpp7BRAk2J38MCMlxWrSDrTqMi1BDgGzDwI69fjg6YWW/wCMc0ZXKqrV8xSpBvV1MBM+A3I8xh1S4nSZUdaiMtT1GBBDdbHrbFNM7xOrWINWo9QqNI1MTA8BPTD7h/NeZotRK1CRQns1a6rqMmB7cDxhZajP8/ZChmBlquappWMDSZsTsGIGlSZG5GD5OKUZ7OvWqPVqHU7sXY+JYycSP/6ocR0qBmWAVdIgKLCLbeW++B4wssvl+e8i+Z+TJmqTVp06Adz9EGNJbyBnB0mBPTFJ8tmmSotRSQysGBm8gyDPjOOhce9N2ZzGUNAIELqyVXknUGEHTsV+v34NAHfzzRlH1aK9KqymCtN1dp6CFMyYIxHcx6Tcr2faIjsFMEtpQKd4JJ8PCcVw5W4ouXzVOq5YKp72kSYjpcdYwR5s4xRqIlOi1QwZfVYWEARG4lvK+HoVis7xW9KapSp1DRD9rsKdTVABi50ePhM41HpXoSO1pmmpMBiwjz7xgCPfjhfJ/M9HL06tLMJUdWKumiO6ygg7sPWBAO+www5i5i+U6QE0Ikwuonfrg0ILZPuf+RKL1VrrnMvT7UaiHYjVJJ1LEiIIFt8ZjlVSuzAAkkKIEk2HgPDHuO0g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76" name="AutoShape 4" descr="data:image/jpeg;base64,/9j/4AAQSkZJRgABAQAAAQABAAD/2wCEAAkGBhQSERUUEhQUFRUWFxsYGBgYGB4aIBocHCIeHx0hHB0gGyYfGhkkHBwfHy8gIycpLCwsGh4xNTAqNSYrLCkBCQoKDgwOGg8PGiwkHyQvLCwsKSwsLCwsLCwpLCwsLCwsLCwsLCwsLCwsLCwsLCwsLCwsLCwpLCksLCwsLCwsLP/AABEIAPMAzwMBIgACEQEDEQH/xAAcAAACAgMBAQAAAAAAAAAAAAAGBwQFAAECAwj/xABFEAACAQEFBAYGCAUEAQQDAAABAhEDAAQSITEFBkFRBxMiYXGRMkKBobHwFCMzUmJywdEWJFOS4TRDgvGiFXOysxfC0v/EABoBAAIDAQEAAAAAAAAAAAAAAAQFAQIDAAb/xAAtEQACAgEDAwMCBgMBAAAAAAAAAQIRAxIhMQQTQTJRYRRxIiOBkaHwQlKxM//aAAwDAQACEQMRAD8AqujDo4W9j6TeMD0e0q0pMswMS0RhUZwJzNiLfXoe6w022clGngBV0JKhs5DA5ycypB4Rap6HN7q3XpcSimiUcgqsFIlizHVlJyM8xHKzrr1MKM0ThUmPC1HNx5Lx9gY2f0d0Kez/AKLhQuaLIapQE43BlgTJAk5DhYF3O6Fay3ktfxRaikwqti6wkEDhKrxzzn3MMb2N/TX+7/FtjexvuL5mwv10DZ4JgZvf0JmtXFS5GhRQgBqbYlAI4rgUzPEZZiZzsT0Oi26C6dQaaF+qKdaUXFiIjGORnMCcoFpv8XNwprw9Y8fZbY3uafsx/cf2tP10fk7sTAbc/oRNKs7X/qKtMCEVSxk/eMgYcuGdvDfDoNc1UbZ4pCmQAyVHIg/eBgysRlwIyFmB/FjQOwuf4jl7rdfxW33B5n9rd9fjO7EwavXQ8h2Yt3XqvpSoIr4AJbEWYExiwGSs6xFqbcHoadKlR9o06LLhwpTJx5yDiJGQgCAJ4mbHv8XN/TH9x+EW6beth/tj2NP6W76/H8/sR2JgDvp0KPUro9wWjTpsIdGYqEI9YQCSGGoGkd9rt+hW6m59ThUXjqwOvgz1gHpa+jPCNO+xEN7G1wL5n9uVsbe4xPVj+7P4W76/H/UT2J+wu90ehBxVc38UjTClVFN2JLYlOIdkQMIYZ59rS2b59CVQ1VfZ4p9WwAam74cJ4kEgypHDURxsxP4sP9Mf3f4tyd7WH+2I/N/i3fXY/wCo7sT9gfq9EVL/ANMF2UUvpIQRWw61MSuTMYsJw4OeHvtVbh9DXUtUfaC0akjClNSWGoJZjAE5CAP8WNBvc39Mf3f4tg3tOnVjM/e/xbvrsdef2O7MwK356GjWq03uAoUlChGpt2FEEkMCqnF6RBBzyEWJ/wD8a0Ds76JCh+p6vrsILYtcXP0s45ZWnfxY39Mf3f4tob2t/SHn/i1froeP+HdmYE7ldDla7Xrrry9BggYIqYmDEiJaVWFAJhc844DPjfjobqVrwKtzakquAHR+wFIyxLhUiCNVA4ZWOm3uYH7MeMn9rRa++4QS6oq5mWePiPnK1l1sG9l/BzwzRXr0S3U3IUHRDWFHAK4GYcjNwNfSkweFqLcXofehWarfeoqJhZFpqMYJJHaMqABAMAZ9q15T6WbsSAKlEk/jI95AH72tl3vP9NYgH0ufs0tz6yKW9/sQsUnwBe//AEQvXrircRRQMoD0yerAYT2hCxmNRzFiXZnRnRS4C7VAhqGk6NWRADifESwkScOKBJ0UaWsRvaf6Y8cR9nq2xt7CD9mI/Mf/AOdLR9dD+ot2Z+wA7s9Cj0r0Hvb0alJJIRQW6wwQMQZRhUaxJMjlbz6W9xQqreqGBVULTamFC+sxDAgR60HEOAg2bGy7711MORhJJETOllV0xb4V6VcXRCi0mpJUbLNiWbjOgwjTjrYmGRzVoxlttQQ9FN+uIu6UaDUPpPVqawUQxMSZJzcCYyJANjzaX2NT8h+Bsjuh/cqtUvNK+kqtGmXiGBZ2grhwjQZyZ4Rzs8Npj6ip+Q/C1Mqel2dHlAMzTE8pts+zxttTAPs+fnlbXAiyHgbI0D5i3R08J8uPttpjlbq3EnMREWwRPz5n97bd9PnhP7203Ae+0nAzvTtfCUuyVeqNRGepU+7TzHZzHbYgjLOJtdbnHZ6o60getQA1CAxzzgGoR2zqYnjpZcbx3H6RekJOdVcXgMdRaY7vq0VvadJtZ9GgmpWxMcSZc9SASfYuH2mx7go47T8Aby6p6fNjDKwe4x/1rbljpxGY/b9raTgBwNsSSNORiy8Ms2Dkc++3DHM/PjbMWp4W8b3exTUs5CoubMdFHDP5mRaVbObo9qlTyH7fItBve3KFI4atemjaQXE92UyIsC7xb+OxNO7yiadYcnYTnhHqA89TbnYu1FuvVDqiDWzlUV6zYshhL5Bp4nLLTjYuPSyq5GPcTbrwMWneVYY1YFCMiDkZMDPxyt6xbWyC4VHvDh8EOlLErnHlBquoAOA6KogMC2ZiO3fPTWSfbn5TbDJFRdJ2Xi2zQGYGkkD3x+9lBeK77SvoBJhyQk54Kaichzwie8mzfwww45r8bI7YNOq9VKdE4XqJgmYhSJbPUCBmR4WK6RbSl7GOflINdr7iUerK0Gw1RHZeoII44pkgxnkOHfa93O2VWu9A0q5XsuSuFsULllwiGnKwTt/cNrvR64VA+GMYwlSJMSDJJGY9lizcPbLXi7Q/aekRTmNVCgqTzOo9nfaczbx7O0RGlKmqCfgOduVWc+62KeftPzlbsDPP9vnWwATfsFW7R+p/5Np7LU2/W8FwooKd7NFqkSiNT61hnBOEAlRkROXG11uz9gD+JvjZZ9NO6dZ6wvq4TSFNKbDPEpDNGUZg4uGkWd9PehJCvJ62Q+hXeyqLwtxYA0mR3UgQUZRiOfEN7jhs59p/Y1M/UPwstuhG63VaTMhpm9FYqZ9sLOkaqkx5CzJ2l9jU/K3wtOWtLorBboBZOnER7LYW8e62tdMrdB7IhubAt5G8qCqyAx08dY8Y4d1vb/Ng3eXedqQplQVAveItwIosyFY5QAT4kW0xQ1yorJ0rDIj5/wAe23AT4x7DbaOG7UyDnl3jLztvDPw+e+2fBYBqdHDtSmraLSpf+AefeD77UW4l6i/8usDDxmSPGLEe3z1e0abyO1RlZ0mao8pk+2wfum0XpGBzx0x5nP4xZrDfG38Cqb05H9xyTJ0GpEjh425QGeXzw9ltIJHsOutvUGf156GyljXwR69ZVUsWhVBLE6ADMz3ZWV+8+8RrHEQRP2NM+qp/3HXjUb1QdBn92S/fe9qtHA5ydpdZjEiD0fAuUk8g/tVl7vbVKjO2bMfn/qzLpMS9bAuoyU9KPE+ZsUbpbrGrUlh2Rm55fhn757tNbRN2t3Hr1QCCAJk8sjr38AOZFmrs3Zi0VwIIXXxJ1Jn5ytr1OdQWlcmWLE8jvwSqVJVUAAAREAR4QOFvSMu/9bZTXv5R55e3O24MfPzpZSMvg1iAgnMZe4yfL9bJq7q+zr6pdSTSaDwxKREjxGdnI+g91ol/2bTrDDURXGcYhMfqLEYcyx2nwzOePV+gv95t/ErUDSpI31kYmfKADJAGckkD32jVtn1Lts5CSydfXRquGQVSOwDykS3use3XdW60yGShTBGhzYg90yNfC1jXugcFXAZSMwwkHxm2nfhFKMFt5K9t8t7gxcKV0W+qLvUYP1ZJSmS1JlzzeARiiOPI6mxQB+/K0a5bIpUZ6qkiTE4RE+PnpaaR8c/8d1sMklJ7GiVIKd2f9OPFs/bZV9NO9F4F5N0VitDq6bEQO0SWM4oLQCoyEZg2a27C/wAuB+Jh77Ljp2vNACihWmbyZOKBiWnOUxnhLTE8jzNm2BLQrFmX1Mr+iLcGsa9G/M4SkqsUUElmxArDDRU4xJmBpZybT+xq/lPwsmuiHpBqCvSuNRQ1N5WmwyZWUMwxfeUwc9RZz7TP1NT8jWvkumVjygFjL59ltqLZHz3227RPHX5iyHkbmM1lptl+sxUGC/VXm8QP/dOIE92UWONp7wJRNMMrYWqmkX4KYHDUgsSs8wbD2+mxyrNeaehULWXlHo1BzzyNi+n/AAvfyC9RcovT4JO4+2sVHqHY9ZRxCDqyycJ1zIBjwUWKmbSyrdWUpeaRgyMRnRhl5GAc+XfY+3c2yt4pKxgMJVhyOcEeORtHUYqetcFOmzalpfJTb704qXepPFk+DD9fOw9se6gX8KIjGHHgZjjpiixpvldg12J1KFWy4cD/APIWAzUNOpRq6ypB1GkMPnutthd46MM+2WxsTy7x8bbZp5/vNtUTIBGfLy/zbrxz1suew08WAG/ylqoWT6BnupgEnM/eaR4KO6wpsbZZrVshIGkcDl8JsQ71VsT12n/c6oD8KjPwEjO1tuDszDSLnInnwymOXGzXX28Iqf5uWgl2bsunQQIoED0jGbE5SfOPC0nEI17rd989+nK2wmY4zGnOyxu3bGkUlsjaj/EeP6W2DkeQkzbCx9sH4xbktryy99oL2YW04/t/3bD39/C2OddMvjwtVVd5buDAfEfwAtnx7QBHkbSot8IpLJGK/Ey1P7RNsjhwm1em3KJBPWqBlmwZY48VAtOpXhWzUgxyM652hprlHRal6XZ0M/K2mbLP2iLcn9p0tpsz8ctLQTQW7tfYCfvN7c7LzpW6P6l4rNfErKEFNFZGDlhBwjAFmR2gSMohjxsw92v9OvHNvibLLpe33vNK8G6Ujgp9WjMQvaYlmOTH1RhHDWbPcHoQpyetnXQfsy7ma0I14GITiJZFMerOU6TGcxZtbT+xqflPwsmuhfc+8LeRfHHV0erZVzE1ccRABnCPSk8YAFnJtM/UVPyH4WtlvSyIcoSu1t561KsUoVad4IaOqFBiVzMr1iZSO8zYluF5d6SNVTq3YAFDnhMxE8edhPa+x6r1nahR+jQxmua5TH+LAuUE5ydcVrFdrLTpU6VWsKjuhYVRGF8L9pRn6UCO+MrLp404rTz/AH9A9S0ttkPeisJqUavotU62nI1mCYyzwsWUjhkbe+yqNSkoKM1WiR6AYGMtIYGBrkCLWG27rTvlIpWAUkgq/AEjJlPLmPDlYMrbHv11B6pnKnQrmO7TQkDj32vCpR0geRvVrg+S7q7IAl7sJRgMdFjx/DOanXsnkItT3e9vdX62hJQ+mrcsjB4gj3Wq6u3b0shs+Z4xkczrwtabM2j9LRzAFdVLODktVchI4Coo9jW10OKp7oyf4ncdmHt2rJe7t2ScNRCO8HTzBsuNpUj9HYEQUYRPAjIjyta7pbXFCqaRMUqplT91xAK9wMC298blhNfLssoqgaZyA3tmfO2OOPbyafHJrkfdip+Vswu3avvW3ak0+rB/4yD4HS1lVrYVZj6oJ8gT+lhDoyvuO7uhj6tx35NP6g2INu3jDdqzfgIHixge8iwmSNZdIdCV4r+BZXxmc9o8Sx/5ekfEk6chZn7HohaagCMgY49/jZZ3Wl1l5C5QWw66SwEHvwqfOzXp5fp4f9RYjqnVRBOiTbcjudO75/W28vfzPLxt4VLwoEsQFGpOQHjNqfaG+F2prArIzERhBJ8yBkJsIoylwHyyRjuy2vm0EooXcwMxlqSOAE5mY8xaivO8FdxKhKCa4mAZiI4zkMx852sN1dmUL+Wqm8LWqJ2cIECli9BlB1GIDOOFrfeHo5S80VAIV6MzIZsWQ/EAYGmVjsfTpK5C3JnnkdR2Qudpbx3fPG9W8MOAeFknyy5Dz4W3szfRac4aNMcAFQvmY1d+AAI7I5WtU6OUUQztI1hFHjrPL32saG5V3UgsHflibLyECf2tLzYkq3Oj02R71/IOXneSreoGHQwFRTPLgACPGxLugLygm8CmsDsDqlJjgT2gNAAcrW91uS0xCIqjuEf5Ptt7RwthPP8A6oLxYJR2lIl1NpApBXG2uIqqctAo+JtAYezLTvz91uiPcPjbkHztg5Oe7N4wUQt3c/06+J+JsBdMt2uTU5qNSW+ALgEnEyYjIMHJc2ILDgYsebtz9HXxaf7vdZXdMu6d4e8i901x0urRGg5qQW1GXZOIaHWbOsHoQsyetmdDu+1d6yXKoqvTFN2VwDiQLn2s4KmcPCJUWbu0vsan5D8LAfQ5VuZuqmgtJLxhC1wPTMHJmznCxM8tLHu0j9TU/I3wNrZKp0VhyInejYNes9QB1rlhKUsZpmmDMRTnC2QiTqc7We0t30vd1QR9FKSyB8KheBBH3cplT32rrzs6ut5NVboXcXlqnWh1GKlBASCchEa8tLEdS5i9XdUvFLAWGaEglGkwQQImI7s7ASm4qPsvIc46rVAjcr5fKANNStYJIB+0XCMgcjkIGU2rtpbwXjM4gkRlThfDSfK09N0IrVKS3imoDZh2KZekOz60AjTjbnaWy6N2XOoKz5wqRHHM5njzP72ITg3aoVyTTKO57frSuM9cs+g4xSND2oxCe63ul362qwp0zTETgmYAAmZ4a2g7IvHU1QYgqZz9xtY328/W9YrGHmSO/mbWns6SHnSdPDSp+Twq3dqbFUMFsm8eY77Ttobfq1Aq1RTOFGSYIkMACT2tcpt5OwBnjaLe9ZHEWzTtqw3L0mOnKuQj6L6mGreEMZoj/wBpcf8A7+61pv5tsJTFIekSC08hmM+eKMu61VuWBTNW8OYVEVNM2JJYAcyMOn4rD28m0uvrdme1mZMwc+Xh7rUUe5m1CvPCWLG18l1uDd8d4LNqqs+f/FB7RjmxztbaRpKxVVYr6RYwijXtnUk8EWSSRzsO7qqKCO5hZ7M8lpjE7ewsFjmQLcXqtUvD4VGCmgDAEiEEElnOmODJ5eJzpkj3MoJHL2sarllDtSlerwTUYVGQHKQqLHDAjPPLme+1bs8YAS1MOEaGxqGieaqyvHfpa62htJVUrSAInOoRLPmI19FDwHEDOJi1jsTdh6gFUMKeZwkjEDoO0Dl1fPnw0sTrUFvsZxU5uvIQ9DO0LvWvFcJQFGqKYnq3co6FhMq5MMrRodGNm9p487JKjeRdHLUroaFerRNMsKgan2uNMwIPZkhjIztxdts3wGRWqpJmcRIj1YnKJy45HuNrvL5NFhb5GvtbYAclkMNrh4H9jYbrUypIIiDEd+thzYm3r+a6K71Ag7RxTmAc5JzmTEHu5WI9t7XUE1ahCqIxGMhAAPAnU2XdTobVLcLxa47S4PP5zthee/haNWv6rT6wTUUZ9iGy4nXMDU529aFcMAymQ4Vh4MJB7ss7C15CNSeyOyPnn7ra9nDTlbYz+fC3Ue6Pjbjgr3dX+XXxb42V3THvjXp3j6HTwCkaaVG7MliS0ZzkowjQWae7ixd18W+JsLdJt8uHVmneTdjeMINMVRLAYhMGCyqQG8Ys7wtaI2KcnqYJdDu5NRalO/mqnVsjqqLiLHFkQ8gBcJAMDFws3L+fqqn5G+Fkp0Mb0VkvKXKA1F1qMMs0IGKZ4rlBHfZ2X77J/wAjfC18qtMiHKFPtHeulSqNTCVqhWMXVpiC6GGOmmeVrS5XtatNalNpVgCCPKD3j4zYev16r3Sq4pG7MlWp1qirVFNlZiMQiRiWePAZWu9g7O6miqsys0l2YDLE5LnD+GTA7oNlWSEYwtDOLd0yJtDd16uRqhl4dbTFSJAmCCvK0ajus9MyPo7/AIQrJw4ZtnYmKcPkfItkWyWWS8m6lvdL9kDe1d1VqH/Th4A7Zq4I4jQM2Unhx86i+dHbYJp1AW4o0xOfotrkOJHOx6Rn3H9OVthfnWLX+pmWc23Ylb1SqU2KMpVlyIbhaz3f3dqXwlgyoikAsRME8hOenhYh6Rdnj6uqOIKNHdJGfPM691qzc7ba3elXLtEIrKAfSOYAAOpk+6bFPI3juKNrbVnhXamStFWC06ReXiTUfRmich2QoE5C0HZ1xWrfFCSZMAnhAmTGumnd32qwTzjSf1sZ7k7KamGvNUEAISoYaiMTNzjsx3ybWf4FZTLpy49MlseF6rg3l6Ik06FMqZ9bB9Y8j8VQKe7Bbq/bU6ugtJfTq9qq0+qdFHt1IjS1DsVsXXVHOZVmJJjXUgakmYidWt5X2s1WoYBMZQMyNfSMQOFtVDc87J3OyVdqPWsgGrOPbAJHLio8+6zVpUggVR6oj+0RlYK3P2Uca1NQuIgkQCYIJXOYDEAT9wm3tvnvj1B6mifrPWaZwzqByManhYXNF5JqEQrFJQi5PyS98d4KFKk1NmJrRiphfSRx6DT6uFobmeVpW42/lzq53ihTS8U1ALiArDMM4TLDp2gJ1JHKyfrVC7EsSSSSc5JJ/W1js6442ACs0GTCloGpMAcLGQxLFCrMsmTVK6Ha28VGpUBRaCLjzrOFKvHqrBDOpJ+0XIYc9bVu81GqqivdmBosSCnammTGTHEZBzztSbG2rcruQnapuRhLVUKltNW9UZ6ZAWOLjfCjGQGBydTnI4z3iwM8lSWpbG/ac487ivp1KiSKRZAw7SGGUzr2TETnaFdN4r3dCBPW01hcDaADIRxGWQ1syb3sWk2LCrLpCqdOAAB42Hqm7uOphJJ7TBl9F45gH0oAPok2vDJCVpq0YvFlxvZlnu1vXTvgOAMjLMoxBy5gj0h8MrXrv78/jaNsbowp0qtO8JeGamq5DCMRkQRMxHGItPvl3CMyghgNPj552Hz41B2uAzBlc9pchPu8P5dfb8bLHpc3Bq1az3xa1JaWCmpWozAqQcIwwrAqZngZmzQ3fH8unHX4myc6Y97rwb1UuYhaCLTOayXLAPiDHMAHs5fdazXB6FXsA5PUy76FLxc+pwJ1YvkE1TEMUxHCASZIAgkCBxNmbtL7Gp+U/CyJ6HN1qla+Jepw07uT4uxUrhH4c5J7os9NpD6ip+Rvh/i18nDIhyhMXi50lrVmvV0rV3qVCVdafWqU9RVOIYIHZIjUa2vd2rm1K7oj9mMRCkzhUsSik8SE7J4SLBm2R/M1S63yTXZX6sEKaAPYCxxkKfOxvsBFF3pimtRUwwOsnEMz6QOhsszKoDGHJYa8szbF9nLTj52xYnn+vP3W2hsGEGYvdbqYjh368PdbQTy/Y20VytxwP78r/Kmf6ifrZb9XCgkgLMSQScxyAzORy58bMrfofyv/ADXzgmwjuzs9K1OqKjBUXAxYmAPSXXh6R8rHYHULZunWPbktN2rxdYIoUC+EBqlWuFSNcOpaJwtkI0GtpO8e99H6PWSkWZihUEL2ZbKZmYAJOlhbb22acCjdFIohiWY61GECTPqgDId552gVtqsaXVLSCnLE5mTGnsi2nauWrwZbOLU27ONnXZ3imgYk+kFGcMQVA/ESP/E8rFN23cSmwF5ZRAj6PSIZoP8AUOS015sSePO3hu9sA0qT3m81DSpkSTkHYHQ4gJEwAAMzPCc6Pae1TXOFV6ujMhNe6XMnrHPfkOFtr1uo8CXJheP1BZtTe6n1WC6kBhEuoIQAeqrHtMcgshRPaM52CVuxqMSZck8iB7j7p5Wn3XZ7PCICWxRABbPwnNu7hqbd1th1sWEktEj0hh7x2ezlzGU6E2mCjBbGbk5/BGF1Vci9NM4zaO7gJt6m7KRKutTLPAZjgZzB78rTrpu08qoAkwDCiD6wAMTnxM5DysVtuYuDNyKgiGChQOIGgLCdc87UyZox5ZaGBy4AKmFEZFlbIyIAnSDMH552I9m7fq067BajVVbRHJzmeJkqciZEgz324bZX8zTo1MaJWYIcwerqmADydQ0HhK52JBumLzQF6uiFLzRc9ddy2lRIJwHUTwBygnla2lZFuZOUoNpbMv8Ac7alO+VBEgrDOjRIIGXGCCdD3WkXymC7Tl22IPEHEYIz5i3psDYoW+075d1+ovNJgwGtJj2tOC4lI7ie+278AKtTCQcLtPcZkg+Y87B58Xbja9xj0+V5G9RNu211WQVIVjiIHqudSuc4Zz87Rtpp9YTAhu0CNDkM/aeFogGnhaYtWaOE/wC2Qy5cGJBB9th3NzVSN9Ci7iEWwfsF9vxNl101X65IqB6VCrejhgNiDLT7WZZIMYpAUmMyeFmJsI/UIfH4myu6YNxrxVvBvlLA1PAiMpaCCCRIB7JBxDjOtnOD0Rr2F2T1sq+hje10rrcjTVkq4iHE4lKgt2uBTh3GLOjaP2NT8h+BsC9E1/2c1FFu4oreuqXrQABUMAYjJEsuITkfZY82kPqan5T8LTkqnREOUJHefad8ArCXu9NZ6sohc1YOUupIpA5GCBYn2J1fUJ1dQ1Ugw5bEXz4kjnOukRajr3ivWNYJeEpEXg08MKOrpIWBJxemzyG8NLWm6t4Z7qrO2My4DQBjGNgrQAAJAnLnZZlX5Yyh6i3+fcLZPDP5/S2YeXD3W348P0Fgzc2r2wnPXWMrcRoPmRbDJy8Msvj4244E+ka/RTppOZJcj3DLxxeRsM7G3fq3lQqCExSzmIGXKRiMaD4W9d79qC8XrsZrThF7yC2ftJPkLEGydvXe7XM4ZYpkSIGJ24LnJyGZjSx61QxpJbmmrSi52fuxd6KlVpqxgdpgGLeM6c4Fvf8A9Cu9PtdVSUgTOAZakkzwsCXnee8VjLVMC5kLT7OXxaOZNoV5rmojrReoXwlnLOc10YASciGAtTtzb3ZecJRhrbOt+N7fpFTBSaaCMGBg/WPB7cEAwASBpqbee627NS8MWc4KYgu7QAvmczHAe61dcdjNixOJAHCfdlrYl/8AVqgwouBUQnCopyoniJYEk8WMnysc6jHTA85PJrYeXbZVFKQSkAlMCWcwGaeJMz2iM9JAI0tDr7NBYBPQ4krBPhMGM+A9tqO7b1PjXralFhnAhqeHhI7JWe+Zy77Eez9ppUGWRGokd0kGSCM4mc7L8jlFheGEJLdndy2eEgnN8+1HM6AcBFpQ9kZ/A/Pfb0wxy425CZcdfb3WE53YeopKkD2+NxJpdagGNChxHhBkMe4EAHiFPkYbm7Sut8rte7swV3TDeaLCGVplSRzGYkZGdZtXXi7B1ZG9FlZT+VgR4aTag6PNnV7pXvt6vNPqfqgiknJ6jEMcHBgxUERz77NOjlapgPVY1qTQ3j1dIE9hASWOiyTqfE2Xm+m9F1nraFQdaphxhIFVRAIJicQGakco4xYRo3irfK+B6hlhOJjMmBoDnxmBEAWuLnuBVSrNWWVTjAGIloMriyyHEqJz4xbbJkuLTJx4dLTsvvfn56R85Wk1b2cGAdkcYOZOev7W8XEQDw+f3trx+TnZRdBbVhdsH/Tp4Hyk2VHTLvpead4N0pkJSNOm7QoxOSSdSTCjANBqDnZr7BH8unt+JsG9Jm8ezqJFO900rV8IZVNHGwUt94iFBg5Tw0zs8w0scb9hVk9TBHoh3Er/AEilfnKrRVWKQwJcsCsQPRUA5zBkDLjZzbTX6mp+U/Cya6Gt86/X07iwU0SjlYWGQqMUkj0lJkZ8SLOPahihU/KbTmb0uzo7NCM3pVOuY1LrdXaYU9d9Y4jI9UgLkwOIysVbDqs13plqXU9n7PMYQDCiIBjjFhPbaXOhWquK9461iWdKDCROoLR2BnEE5aWL9hhuopYw6tAJFRgz6+u3Fo7rLc3/AJoYQ9RYA+3W2jyHd77am2M093d+tgjdGMM+6edqDe7bgu9BgH+teVQA5gaExwyOXfa02vtJKFNqj6DIDix5DvJmym2ntF7xVao+pPkOQ7rEYMWp2+DRG9i3pKdZXqqXA7WBeJ4CeAGvstL29taregp6sLTpj1QYzjNjETkBra42Bu1QSitW9GMR7KExK5RI1YkzlwEWs32nSvFejRRCtJMVVhhAVmWMIIGoElvGLFPJHVaXBMofht3sCexd3q150BSkvpO3ZXLvMZ5aT42tPo9C7oxpzU7OoyNTuH4CYEgdrKJtcb37VVAtDOfSqqGAy4KfECT/AMbDNe8ktSA9N6gbwA9Ac/Sg/wDEWvFuW7FOfO5PScbarlAiYnNT03wGAszCjCJIHll32qLtf6tNpwu6aMGnTuJzB77NDZ+6SYsVaKh9EL6ojiTPabxytcU7jSGQSmBERgEfCbU+qhFVVkx6WT+Bf06aui1KTB0bLDxmJwnirRnHcYm3V3bqz1lFyjcSIgak411jvjnaz3l2MKCVHojBjTEQNA9JkcMo4EoHU/5NhOvVd0asVhahZAy6BgM1PIkEEc87Xh+YrRhlwvFIYWxd4cZFKrCVDGAg9mppkpOUz6v4hE2vp1Pl7P0sqtpUGu9KkJJWtQp16bHVSyycJ/C4y45CxXsHfBavVKwONwVcjRWBAHgrFsjYbN07jvEL6fM29Ev0C0d/3fjb0a9TSNJgrDMAsJKjXsnUd1vCcu4/G2Hn8ePzpYSMmuGGuKfJKoXKjTpBkQ1GUBlpAwzKBDqn3nAUmBmRGhINpOz97abUCKjYAjFMTkqHp54Hx5YMSZFjAWoGUwcrV3ZIwtiwkhgVOFkYTDIRo4k9x42gbR2KbxeKS0yafpM4DECqxdWcuB2YaMREQTPOzHB1EdNef+gWTE27fBcbPvorp28bI6CpQvJXCKi64aggYKq6ZxiABHEW8Ss/Pz77et5xB2DnMGD4cPZ3W8uGXw+Fg8s9crqgjFHSuQt2CIu6eB+Nk301bo1EvJvqw1OqEVgD2gyrhyEQVKgccjPOzn2KPqKfh+tkp02bfrPfDdSCKFNUcLAGJmB7WIAmB6MfhNnWD0R+wrn6mEvQlRu30fEhpm8QRUiMYUtIxDUCY7suNmLtf7Cp+U2UfRN0dV6d4pX2qUVAhNNVfEzY1jtZdlQCTEnPQRZubUT6ipP3D5WjNai/sWj6kJvaW7dGrTrvSrNSDM3XQ2KniB7eNT6JDDMg8Mha53fvprUKdQsrk5llBAJkiQDmJjQ8rUO2dz61ev1pq0RBlJpZwPRDffIyzNijZ9KoqKtZw7j0mAieOnDwsqyyWhK7GME9XBJnjNuQcxEzof0tvlM6fPtsGb77fIBoUzEx1h19g/U+A52xhBydG6jbKjfHbnXVsKt9WkYeEkhZaeOcweXjaBu8aAqY7weypyUAmWyiQOA179LVlO7lzlpIj58bFuxNxneGqwiaxPaIy4er7bMJKMI1YRG+Xsiq3l24LzWxLOBVCoCIMZnPWDiJ9kDha33A2zdaDub3IMfVtBPpABshqcpixbT3eoBMHVrHHWeE5+AtWHcKgdDU8MQP6TbBZoVRDcZRcbaBfbG07s9QOlQsXYlgwgjgBnnwM/8AG1psHZC1aqkDGqMGd5ykScKkDtEkAzkIFiXZmwKN3OKkpDH1iSSZ+A8I0tZsMoz042rLqFVRFb6SLnq1WdGDrz+NtBjkbbK5+22jn52EDOAd37q4brM6lgNM8SkHvynF7LUm7F3WpsXaM6JVSqCfVIw8OcZe21zvXdmrJVCKajrSICqskSUZyOJ/2/YGsQdEexhdrm/0oBGq1MYSoQDC5AkGIzHuFm3Sr8v9QHqJfiK7efdXrN36FVlitdbuHzmcIHaU+zP2WHej7dt/p1W7llIa7gsQTocDoRx9ZTZ37Qu9K80alFmDJVRqbYWzwsMJgjQ52h7S2IOorCh2azUOqVuPZBweROvfYxqMlQLF0C9WnDR3mJ9v625jT5y428rvejVQOwws4llIgq3rAjgQZHst7f8AXjbzsotN2OEzY7reuz3w3hKhMAKaf/KoygZacLeFShVfKgitU/ESAPxGMz4Wm3jZyUcDv9ZVp9pVHoo0RiPNhJgHSTbXFHS1N8GeSSa0+TW1a+Kq+npcvZaP1gAtwzZ+OunzNsOfA56/PC2blbsulSSDTYn2FOOX62W3TpQu/U03hDeQygR6fVnFlE+jOefIxZk7E+wp/l/eyj6ddh1VYXkNT6h+rVlJ7WNQwGogrB4GQZy42fYfRH7IUS9TNdEnSDXevSuVVVamaZFNgIZerWe198ECJ1Fm9tX7CpP3DZfdED7PFJUoGk17FOarBYeDEgMRLKCADGU8BNmBtQ/U1PyH4WjJWl0dH1IBf3tsDK3I1/7tE2ntNaCYjGmQ5nL97I6scRTbpFdvXt/qUwp9ow/tXn4ngO+bLtiXbxOk87Tb5WevUJYsxJnxnlx0GVi3drdxUio6gkZgEZcM/nvsYtOKN+Q7Qscdz23P2GKVJXZe24nMZhc8MHh2YJ8bEcRPhbzxcMiQM9OOnnbpSPfrFg5ScnbA5z1s2YztuOOWmXstyttkmI1z/wAiLQUOhw5C3R/b9bcg93L9be1C4u4lFYiQP38bcot7I7VXJwB7B3m0a93sKO+Bl+/3RHE2tbtsOqzDECgGZYmBlHfNva90LvQQilherIIJUNBHHgAcp4m2scdbz2M5ZFdLcDbvSvJxV7u5WuOwyDKVdurUDiGlcQJ1gz31+0KN+dm65M+sEw4aX0yz7USRAymeVr/6IRW6xGZSW7UGNcmMRGMgmDEg5zlYg2ezVqxGFUpqow86YzxGSPTaYnxNiceSLWlGU4VLUxX0BWo1Gw9YjqJkEqY1z5j0T3xYw3f6Say1Orrqay81AxjKRkDDDwzsa3i5UKAZ2VIPooAM8tTzYwMzkBYXdRMhUBJ9UAZd0cM7WnlWJ/JEYxyrgsNp1g8VIwl5bDlIByAMesdSO+0Aj9LbURy4++3ByFgZyc22wmEVGNHuKuHMEjKcvHS3LOPk91uGPs05e62Y/wBfdahJ1OXv09k205n94tpXHdpHz7bYH4+/T5Fuo4N9ifYU5+7ZLdOO8FVr4LsMqVNEcAj0mbFJmcxGXDMGzp2L9gmvo2VfTpebqcFP6v6X2ST1csKecA1MJgekQtn+L0r7CiXqZE6INwa4r0r9UZVpBCUAJJfGsZ5QqgGYk52cO0R9TU/IfhZMdDm995a9JcyQ9AUngBVHV4YIbEFxEEnCcRMlhys57+fqnnPsn4WtltxZ0eULPbe11u9M1DwWQvMgGB3CbLZ94Kl5qqKggsOznl4Duy+ZtO32vpOCkDLucTHumF8M8/ZaJtvZwp0aVWk64qTqg7QmIlTH5pnxsBgxRSTfLGzyPHJuL9P8hXs3YAXtVADhBJgcMMgA8yBr32lbob0/TA56sUwmAQGmcQJyyyiNe+0+43rrrqrjLHRxe0p++VhHosmK+ulM58of97Y1qhJvlHZM8pzjYSb17xfQ6auKeMsxX0oiATrBm06ltJTQFZ+wpp9YfwqRJ9thfpRP8vS/9xv/AIm1rdLj9I2clImOsoIs6xkCMh3i1dEe3GXyZW9bRUfxveazM11uhempgkliZ1Po5A5jLPUWt92N7lvRZGQ06qAEqTrnhyynI5Ziwrdat/2cpXqlekGLns4hJie2O0pkDI2tt1Ns3WtXYrQFG8FWJIJh+12oM66EiLb5McdLajt4aKRk7Wpmq3SHVSS1yqKBmSxIA5epGuVu7h0qXgD6q61cP4XYj3UyJta79f6CsD+A/wDmvs1tG6OmIuK5kDHU46do2qu329enzXLOablpsm7d3xqUrqldkdy7UwabuRGJHYjjmMMacZtQfx5eMOM3F8EBi3aiNdcEacbS+k1P5NeXXp/9debVV33zvNOguG6EBaYhziKwAIaMI7OWk2nHii4KSjdv3Ik2pNIJN2t60vkqFZHWCykzkeII1E5aTpztcX/aQo0ajsThVSzQYmNB5wM+ffYG6ObjTJqVseJyQCoBULmHz0xEsPy9nS0rpH2gcNG7J6VUhmnkDCDuGLP/AIi2csMXm0RLqcljtljsvpJe+XinTq0hSxr9WQxIy0ABHEg58xYnVZIExMDnE/rZf73bOW7Lda1CJuzquRmQpDJOsmQR/wArG+zr6tVaboey+Fh4GI8bUzwi0pxWzJxNrYo9297zeq9SkaQQU1kHFMwwXlYmAstdwMr9XB+43/2L/mzJAMxOc+VozwUZUvYnFJuO4Nbq74G+VHXqgmAKR2pmTGeQjT42ttt7XF3oVKpE4BMaYmJgDwkjyNgfoyY/SK/5F9zm0nf+9GrWo3RSACwZ54FjC58gstH4hbWWGLy6VwU7j0Wy03a32N4r9TUpCkSuNIaZAE8QPVIYHlNitR3Cfnzsu99bqLtUu95u8AoFTIg5oOzI4gpK+VjnZt8FWklRDKugYeB/UGR7LZ5scaU4bJlscnvF+Bg7Ej6PTg+qLKHpe6P63X1r+jIaTCnjBZsStC08gFMqYXjlJyize2IsXen+WyW6V98L8l8rXYv1VAYMC4EONYBxYihYy4OU5YYs2w2oL7C2fqZ7dB22LtTrVKVRsNaqV6uRAaAZUH73EDl32c9+E0n/ACn4WSnRX0eC8mlfalUhabhlpqPSemQRiY5YRlIAk55izuvKSjA8QROvC18i2ZydM+e6O7T3y/VDXp1adEAhSZEwcKhSeBzYxztav0ZXcg4TVDEHCSwieEjDpMWZtDdpX0qkgAHTn/1bhd3k0FUyApyX7xga2XOWXatkHXj8i66PVqrRejWpuvVHs41IBVjJAnkZz5MLUNC4XnZl4dqVJq9FssgYIEkaA4GXTvs6k3aUkAVDJGLTgD+9vE7vJGIVGjLONTplGs278ep3FU/BOqDVWJ3aBvW1alNOpahRWSWIJAnIkkgYmjRQOJsW7a2M73NqNBirKqhIMehoJGgIHn3WMn2EkgGoQQCc15cPHutMG6AI+0Of4RaGpypRSpeCNUFy+RLbH3trXWkKNe71nZScJMzB0DSpmDPst7bm7CrNe2vdWmaYOMqsRiZ5EAHMKJOfhzs413PGnWN5C213QH9Q+VtZQnTUYpN/JXXj2uXAAb6UC9xrBQWaBkAScmU6D5ytC3AuzJcwrqVPWVMmBB15H5yszf4SH9Q+Qth3RB/3D5C2Kw5FDRXmy3dx6tViu6RLoz3MBVZj16EgKTlgrCYHCWAnvFrrYFL+WohgZ6qmpBy9USI/Sxv/AAmJnrD5C2DdIffPkLT2cuhRrj5O7uPU3YmNw7jVo3usjU3VWUqGKECVfLOIEz7reK7FbaG0KxqrVSksqDEZKcKgEiJMFvOzs/hEf1D5W226AP8AuMeGg/a2tZbclHeq5K68dU2KG99GVEI5ptVLhWKg4SCwUkTCTGIAR32l9G94qikaVRai9W0qXUrKMcwJ4h587NE7nifTPkP2t1/CKz9ox8RNqPHmlFxkv5LdzEndiE2Tea10vdWoLtVqBsagBWXLHIM4TOQsabu7zVLxVNN7q9EAFgzTqCBAlBnn7rMgboL/AFG8hbf8ILn9Y3HgOPs7rTPHOfMN/uVjkhH/ACEv0d7PqJeK+Om6gqACykCcfM5c9OVo9z3bN/vl6qVusRMbFDGEmWIUdoRARRoOIs8P4SWT9Y3kP2t43ndlFjE7mTAgDXM2mSypuVJfqcpYuLFNeujGlgfq3q9ZhJUHDBIEgQEGpy9otP6Pr45uvVujoaTEDEIlWJYagTBYg+Asx/4eQKrY3IYiOznn8Laq7voqY+seCB6oJ5aRx1tm1klFxl9+SyljTtbFzsI/y9PT0bLjps3huootdiEe9HAyymLAuKSccQpIGgzg8rM243UU6aoDMDXnZFdN2wxTv3Xh/t0QlTqCowZfhwqvtnnZhjTUUmBS3k2jx6K99LxRvVC6CHoVamEphEqWk4lOuUSZnKbfQBSVjmI87KLoOq3JpUUwL6gYs7LMoT6jEmMiJgDXjY93s38u2zwvXszO04UQYmIGpOYAE5STrpazqyl0Xt3uaoSRPaic+WWXK3mmzVBBzyYtn3/pbjZe26N4oJXpuppsuMNpA4zOkQQZ0g2oNhdKNyvV5N3pO2IzgZlhahEk4D4Cc4kaWppj7E6wlFyAKkEjCI4ZjXlbltnrnzMZiBEGR3WGN9uk677PZKZV61RxiwoR2V0kkmMyDA1MG19sPeClerul4pHsOpYTAIjJgRwgyD4WnTH2O1khtlqQQSxmc54kzOmtpiiwfu90pXO+Xo3akXDZ9WzLC1YEnBnOkkSBIFp29W/l12eF68sWecKIuJiBkTGgUHKSbSklwQ5WEcW1anuO9l2q3T6YtQCgFLFjlhw+kGGoYHKLQd1+ka6X+o1OgzB1E4XUoWUesoOoki1iLCcC2RYc3r6QLrs8ot4ZsTyQqLiMCBJE5CT8bWdHeCg12+lCqvUYOs6zhhAknnly1t1o6ywi2RYX3Y6R7pf6r0qDVMaAtDoVxKCBI9rLkYOYytzvZ0k3S4VFp1i7uwxYaa4iqnQtJAExkNTFps6wqi2Raoqb23YXP6Yao+j4Q+PPMEwABrixdnDEzlav3P6Q7ttEutHGr08ylQAEqdGEEgicuYNuOsJ7YLCe93STddn1Ep1i7O4DFUE4EJjE2fjAGZg2urzvDQS6m9Fx1ApipjGhUiRHMmQANZNodHFnbVgvc/pSu20KzUUWpScAsoqYe2o1IwkwRxBt77f6TLncrwKFZ2xxLlVLCnMEY40kGcuEHiLdZ1hbFvKvd1eMWcfsR+to9521RSgbw1RRRVMZeZGGJkRqPDmLUe63SPdL+XWizK6ZlKgwsVmMQE5jMd4kW50+TroIalyBULnCkEez2W19AXCFzhcxnz8PGwxvT0o3O41FpOXqPkWWkA2AHQtmBmMwok2vG3ku4uv0s1B1HV9Zj/CeMazwjWcrVUYXwTr+SwpUQqhRJgR5WQnTbteo9/6lhCUqaFZESXBJM6x6sTEqbMvdLpTuu0KzUUWpTeCVFQDtqNYgmCJ0Ngnpz2xd+sSh1KmvhVmrwJRCThUHUyQSQYAEc7WjR1inoXt6Zmm7ITlKkjLXh3geVtVto1KsGo7OQYBYyYknXxtlstf3Ko9KG16yIVSrUVcJGFXIEGZEAxB5W4u96dGVkZlI0IOkDKPIWy2Wj/Ek3eb/AFKpBqOzkAKCxnsgZD3nzt1S23XpjBTq1EXMQrECGkkeBk21bLTFbIqb2dtGpQqrVpNhdJKtAMH0cpBzgkW7v22q16fHeKjVGjDJ5AmBl352y2WqvUSj0p7wXhaLXZarCgSSaeUHFBbhOZANo922tVu7dZQqNTeD2lyPnbVstMfJKOb7tWrWOOrUeo+fac4jz1PfaR/EV46o3YVqgof0wYGuhjUZ6aZ2y2WhcHeDjZ+2611Y1bvUNN8DLiEaFlnUZaDO3F92pVr1C9Z2qOQBibMwMhbLZafJD5O323XwfR+tfqRpTns6h9PzZ+Nt3LadWgcVGo9NiCJUwYGceEgG2Wy0Mg8rxtGpWbHVdnY5SxkwNPZmfO1qu814a7/Rmqk0AoASFyAaQAYkZgceAtu2Wh8I7yiqu95emwdGZG5qSDnrp427v19es5qVWLu0Sx1OQHwFstlrF0Tq+3q70GotVfqkARUmBhBAAgagQNeVo+zNoVKDdZSco4KjENYJz84HlbLZaq4ZHhnltK/1K1VqlV2dy0FmMns9keQAHsFvW97er9TToCq4o4Y6sGFIxscxxzAOfK2Wy0+ET4Il22nVoOKtF2SoswwOYkQfcTb12ltKrXYPWdqj4QuJjJgFok8YFstlp8lVy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78" name="AutoShape 6" descr="data:image/jpeg;base64,/9j/4AAQSkZJRgABAQAAAQABAAD/2wCEAAkGBhQSERUUEhQUFRUWFxsYGBgYGB4aIBocHCIeHx0hHB0gGyYfGhkkHBwfHy8gIycpLCwsGh4xNTAqNSYrLCkBCQoKDgwOGg8PGiwkHyQvLCwsKSwsLCwsLCwpLCwsLCwsLCwsLCwsLCwsLCwsLCwsLCwsLCwpLCksLCwsLCwsLP/AABEIAPMAzwMBIgACEQEDEQH/xAAcAAACAgMBAQAAAAAAAAAAAAAGBwQFAAECAwj/xABFEAACAQEFBAYGCAUEAQQDAAABAhEDAAQSITEFBkFRBxMiYXGRMkKBobHwFCMzUmJywdEWJFOS4TRDgvGiFXOysxfC0v/EABoBAAIDAQEAAAAAAAAAAAAAAAQFAQIDAAb/xAAtEQACAgEDAwMCBgMBAAAAAAAAAQIRAxIhMQQTQTJRYRRxIiOBkaHwQlKxM//aAAwDAQACEQMRAD8AqujDo4W9j6TeMD0e0q0pMswMS0RhUZwJzNiLfXoe6w022clGngBV0JKhs5DA5ycypB4Rap6HN7q3XpcSimiUcgqsFIlizHVlJyM8xHKzrr1MKM0ThUmPC1HNx5Lx9gY2f0d0Kez/AKLhQuaLIapQE43BlgTJAk5DhYF3O6Fay3ktfxRaikwqti6wkEDhKrxzzn3MMb2N/TX+7/FtjexvuL5mwv10DZ4JgZvf0JmtXFS5GhRQgBqbYlAI4rgUzPEZZiZzsT0Oi26C6dQaaF+qKdaUXFiIjGORnMCcoFpv8XNwprw9Y8fZbY3uafsx/cf2tP10fk7sTAbc/oRNKs7X/qKtMCEVSxk/eMgYcuGdvDfDoNc1UbZ4pCmQAyVHIg/eBgysRlwIyFmB/FjQOwuf4jl7rdfxW33B5n9rd9fjO7EwavXQ8h2Yt3XqvpSoIr4AJbEWYExiwGSs6xFqbcHoadKlR9o06LLhwpTJx5yDiJGQgCAJ4mbHv8XN/TH9x+EW6beth/tj2NP6W76/H8/sR2JgDvp0KPUro9wWjTpsIdGYqEI9YQCSGGoGkd9rt+hW6m59ThUXjqwOvgz1gHpa+jPCNO+xEN7G1wL5n9uVsbe4xPVj+7P4W76/H/UT2J+wu90ehBxVc38UjTClVFN2JLYlOIdkQMIYZ59rS2b59CVQ1VfZ4p9WwAam74cJ4kEgypHDURxsxP4sP9Mf3f4tyd7WH+2I/N/i3fXY/wCo7sT9gfq9EVL/ANMF2UUvpIQRWw61MSuTMYsJw4OeHvtVbh9DXUtUfaC0akjClNSWGoJZjAE5CAP8WNBvc39Mf3f4tg3tOnVjM/e/xbvrsdef2O7MwK356GjWq03uAoUlChGpt2FEEkMCqnF6RBBzyEWJ/wD8a0Ds76JCh+p6vrsILYtcXP0s45ZWnfxY39Mf3f4tob2t/SHn/i1froeP+HdmYE7ldDla7Xrrry9BggYIqYmDEiJaVWFAJhc844DPjfjobqVrwKtzakquAHR+wFIyxLhUiCNVA4ZWOm3uYH7MeMn9rRa++4QS6oq5mWePiPnK1l1sG9l/BzwzRXr0S3U3IUHRDWFHAK4GYcjNwNfSkweFqLcXofehWarfeoqJhZFpqMYJJHaMqABAMAZ9q15T6WbsSAKlEk/jI95AH72tl3vP9NYgH0ufs0tz6yKW9/sQsUnwBe//AEQvXrircRRQMoD0yerAYT2hCxmNRzFiXZnRnRS4C7VAhqGk6NWRADifESwkScOKBJ0UaWsRvaf6Y8cR9nq2xt7CD9mI/Mf/AOdLR9dD+ot2Z+wA7s9Cj0r0Hvb0alJJIRQW6wwQMQZRhUaxJMjlbz6W9xQqreqGBVULTamFC+sxDAgR60HEOAg2bGy7711MORhJJETOllV0xb4V6VcXRCi0mpJUbLNiWbjOgwjTjrYmGRzVoxlttQQ9FN+uIu6UaDUPpPVqawUQxMSZJzcCYyJANjzaX2NT8h+Bsjuh/cqtUvNK+kqtGmXiGBZ2grhwjQZyZ4Rzs8Npj6ip+Q/C1Mqel2dHlAMzTE8pts+zxttTAPs+fnlbXAiyHgbI0D5i3R08J8uPttpjlbq3EnMREWwRPz5n97bd9PnhP7203Ae+0nAzvTtfCUuyVeqNRGepU+7TzHZzHbYgjLOJtdbnHZ6o60getQA1CAxzzgGoR2zqYnjpZcbx3H6RekJOdVcXgMdRaY7vq0VvadJtZ9GgmpWxMcSZc9SASfYuH2mx7go47T8Aby6p6fNjDKwe4x/1rbljpxGY/b9raTgBwNsSSNORiy8Ms2Dkc++3DHM/PjbMWp4W8b3exTUs5CoubMdFHDP5mRaVbObo9qlTyH7fItBve3KFI4atemjaQXE92UyIsC7xb+OxNO7yiadYcnYTnhHqA89TbnYu1FuvVDqiDWzlUV6zYshhL5Bp4nLLTjYuPSyq5GPcTbrwMWneVYY1YFCMiDkZMDPxyt6xbWyC4VHvDh8EOlLErnHlBquoAOA6KogMC2ZiO3fPTWSfbn5TbDJFRdJ2Xi2zQGYGkkD3x+9lBeK77SvoBJhyQk54Kaichzwie8mzfwww45r8bI7YNOq9VKdE4XqJgmYhSJbPUCBmR4WK6RbSl7GOflINdr7iUerK0Gw1RHZeoII44pkgxnkOHfa93O2VWu9A0q5XsuSuFsULllwiGnKwTt/cNrvR64VA+GMYwlSJMSDJJGY9lizcPbLXi7Q/aekRTmNVCgqTzOo9nfaczbx7O0RGlKmqCfgOduVWc+62KeftPzlbsDPP9vnWwATfsFW7R+p/5Np7LU2/W8FwooKd7NFqkSiNT61hnBOEAlRkROXG11uz9gD+JvjZZ9NO6dZ6wvq4TSFNKbDPEpDNGUZg4uGkWd9PehJCvJ62Q+hXeyqLwtxYA0mR3UgQUZRiOfEN7jhs59p/Y1M/UPwstuhG63VaTMhpm9FYqZ9sLOkaqkx5CzJ2l9jU/K3wtOWtLorBboBZOnER7LYW8e62tdMrdB7IhubAt5G8qCqyAx08dY8Y4d1vb/Ng3eXedqQplQVAveItwIosyFY5QAT4kW0xQ1yorJ0rDIj5/wAe23AT4x7DbaOG7UyDnl3jLztvDPw+e+2fBYBqdHDtSmraLSpf+AefeD77UW4l6i/8usDDxmSPGLEe3z1e0abyO1RlZ0mao8pk+2wfum0XpGBzx0x5nP4xZrDfG38Cqb05H9xyTJ0GpEjh425QGeXzw9ltIJHsOutvUGf156GyljXwR69ZVUsWhVBLE6ADMz3ZWV+8+8RrHEQRP2NM+qp/3HXjUb1QdBn92S/fe9qtHA5ydpdZjEiD0fAuUk8g/tVl7vbVKjO2bMfn/qzLpMS9bAuoyU9KPE+ZsUbpbrGrUlh2Rm55fhn757tNbRN2t3Hr1QCCAJk8sjr38AOZFmrs3Zi0VwIIXXxJ1Jn5ytr1OdQWlcmWLE8jvwSqVJVUAAAREAR4QOFvSMu/9bZTXv5R55e3O24MfPzpZSMvg1iAgnMZe4yfL9bJq7q+zr6pdSTSaDwxKREjxGdnI+g91ol/2bTrDDURXGcYhMfqLEYcyx2nwzOePV+gv95t/ErUDSpI31kYmfKADJAGckkD32jVtn1Lts5CSydfXRquGQVSOwDykS3use3XdW60yGShTBGhzYg90yNfC1jXugcFXAZSMwwkHxm2nfhFKMFt5K9t8t7gxcKV0W+qLvUYP1ZJSmS1JlzzeARiiOPI6mxQB+/K0a5bIpUZ6qkiTE4RE+PnpaaR8c/8d1sMklJ7GiVIKd2f9OPFs/bZV9NO9F4F5N0VitDq6bEQO0SWM4oLQCoyEZg2a27C/wAuB+Jh77Ljp2vNACihWmbyZOKBiWnOUxnhLTE8jzNm2BLQrFmX1Mr+iLcGsa9G/M4SkqsUUElmxArDDRU4xJmBpZybT+xq/lPwsmuiHpBqCvSuNRQ1N5WmwyZWUMwxfeUwc9RZz7TP1NT8jWvkumVjygFjL59ltqLZHz3227RPHX5iyHkbmM1lptl+sxUGC/VXm8QP/dOIE92UWONp7wJRNMMrYWqmkX4KYHDUgsSs8wbD2+mxyrNeaehULWXlHo1BzzyNi+n/AAvfyC9RcovT4JO4+2sVHqHY9ZRxCDqyycJ1zIBjwUWKmbSyrdWUpeaRgyMRnRhl5GAc+XfY+3c2yt4pKxgMJVhyOcEeORtHUYqetcFOmzalpfJTb704qXepPFk+DD9fOw9se6gX8KIjGHHgZjjpiixpvldg12J1KFWy4cD/APIWAzUNOpRq6ypB1GkMPnutthd46MM+2WxsTy7x8bbZp5/vNtUTIBGfLy/zbrxz1suew08WAG/ylqoWT6BnupgEnM/eaR4KO6wpsbZZrVshIGkcDl8JsQ71VsT12n/c6oD8KjPwEjO1tuDszDSLnInnwymOXGzXX28Iqf5uWgl2bsunQQIoED0jGbE5SfOPC0nEI17rd989+nK2wmY4zGnOyxu3bGkUlsjaj/EeP6W2DkeQkzbCx9sH4xbktryy99oL2YW04/t/3bD39/C2OddMvjwtVVd5buDAfEfwAtnx7QBHkbSot8IpLJGK/Ey1P7RNsjhwm1em3KJBPWqBlmwZY48VAtOpXhWzUgxyM652hprlHRal6XZ0M/K2mbLP2iLcn9p0tpsz8ctLQTQW7tfYCfvN7c7LzpW6P6l4rNfErKEFNFZGDlhBwjAFmR2gSMohjxsw92v9OvHNvibLLpe33vNK8G6Ujgp9WjMQvaYlmOTH1RhHDWbPcHoQpyetnXQfsy7ma0I14GITiJZFMerOU6TGcxZtbT+xqflPwsmuhfc+8LeRfHHV0erZVzE1ccRABnCPSk8YAFnJtM/UVPyH4WtlvSyIcoSu1t561KsUoVad4IaOqFBiVzMr1iZSO8zYluF5d6SNVTq3YAFDnhMxE8edhPa+x6r1nahR+jQxmua5TH+LAuUE5ydcVrFdrLTpU6VWsKjuhYVRGF8L9pRn6UCO+MrLp404rTz/AH9A9S0ttkPeisJqUavotU62nI1mCYyzwsWUjhkbe+yqNSkoKM1WiR6AYGMtIYGBrkCLWG27rTvlIpWAUkgq/AEjJlPLmPDlYMrbHv11B6pnKnQrmO7TQkDj32vCpR0geRvVrg+S7q7IAl7sJRgMdFjx/DOanXsnkItT3e9vdX62hJQ+mrcsjB4gj3Wq6u3b0shs+Z4xkczrwtabM2j9LRzAFdVLODktVchI4Coo9jW10OKp7oyf4ncdmHt2rJe7t2ScNRCO8HTzBsuNpUj9HYEQUYRPAjIjyta7pbXFCqaRMUqplT91xAK9wMC298blhNfLssoqgaZyA3tmfO2OOPbyafHJrkfdip+Vswu3avvW3ak0+rB/4yD4HS1lVrYVZj6oJ8gT+lhDoyvuO7uhj6tx35NP6g2INu3jDdqzfgIHixge8iwmSNZdIdCV4r+BZXxmc9o8Sx/5ekfEk6chZn7HohaagCMgY49/jZZ3Wl1l5C5QWw66SwEHvwqfOzXp5fp4f9RYjqnVRBOiTbcjudO75/W28vfzPLxt4VLwoEsQFGpOQHjNqfaG+F2prArIzERhBJ8yBkJsIoylwHyyRjuy2vm0EooXcwMxlqSOAE5mY8xaivO8FdxKhKCa4mAZiI4zkMx852sN1dmUL+Wqm8LWqJ2cIECli9BlB1GIDOOFrfeHo5S80VAIV6MzIZsWQ/EAYGmVjsfTpK5C3JnnkdR2Qudpbx3fPG9W8MOAeFknyy5Dz4W3szfRac4aNMcAFQvmY1d+AAI7I5WtU6OUUQztI1hFHjrPL32saG5V3UgsHflibLyECf2tLzYkq3Oj02R71/IOXneSreoGHQwFRTPLgACPGxLugLygm8CmsDsDqlJjgT2gNAAcrW91uS0xCIqjuEf5Ptt7RwthPP8A6oLxYJR2lIl1NpApBXG2uIqqctAo+JtAYezLTvz91uiPcPjbkHztg5Oe7N4wUQt3c/06+J+JsBdMt2uTU5qNSW+ALgEnEyYjIMHJc2ILDgYsebtz9HXxaf7vdZXdMu6d4e8i901x0urRGg5qQW1GXZOIaHWbOsHoQsyetmdDu+1d6yXKoqvTFN2VwDiQLn2s4KmcPCJUWbu0vsan5D8LAfQ5VuZuqmgtJLxhC1wPTMHJmznCxM8tLHu0j9TU/I3wNrZKp0VhyInejYNes9QB1rlhKUsZpmmDMRTnC2QiTqc7We0t30vd1QR9FKSyB8KheBBH3cplT32rrzs6ut5NVboXcXlqnWh1GKlBASCchEa8tLEdS5i9XdUvFLAWGaEglGkwQQImI7s7ASm4qPsvIc46rVAjcr5fKANNStYJIB+0XCMgcjkIGU2rtpbwXjM4gkRlThfDSfK09N0IrVKS3imoDZh2KZekOz60AjTjbnaWy6N2XOoKz5wqRHHM5njzP72ITg3aoVyTTKO57frSuM9cs+g4xSND2oxCe63ul362qwp0zTETgmYAAmZ4a2g7IvHU1QYgqZz9xtY328/W9YrGHmSO/mbWns6SHnSdPDSp+Twq3dqbFUMFsm8eY77Ttobfq1Aq1RTOFGSYIkMACT2tcpt5OwBnjaLe9ZHEWzTtqw3L0mOnKuQj6L6mGreEMZoj/wBpcf8A7+61pv5tsJTFIekSC08hmM+eKMu61VuWBTNW8OYVEVNM2JJYAcyMOn4rD28m0uvrdme1mZMwc+Xh7rUUe5m1CvPCWLG18l1uDd8d4LNqqs+f/FB7RjmxztbaRpKxVVYr6RYwijXtnUk8EWSSRzsO7qqKCO5hZ7M8lpjE7ewsFjmQLcXqtUvD4VGCmgDAEiEEElnOmODJ5eJzpkj3MoJHL2sarllDtSlerwTUYVGQHKQqLHDAjPPLme+1bs8YAS1MOEaGxqGieaqyvHfpa62htJVUrSAInOoRLPmI19FDwHEDOJi1jsTdh6gFUMKeZwkjEDoO0Dl1fPnw0sTrUFvsZxU5uvIQ9DO0LvWvFcJQFGqKYnq3co6FhMq5MMrRodGNm9p487JKjeRdHLUroaFerRNMsKgan2uNMwIPZkhjIztxdts3wGRWqpJmcRIj1YnKJy45HuNrvL5NFhb5GvtbYAclkMNrh4H9jYbrUypIIiDEd+thzYm3r+a6K71Ag7RxTmAc5JzmTEHu5WI9t7XUE1ahCqIxGMhAAPAnU2XdTobVLcLxa47S4PP5zthee/haNWv6rT6wTUUZ9iGy4nXMDU529aFcMAymQ4Vh4MJB7ss7C15CNSeyOyPnn7ra9nDTlbYz+fC3Ue6Pjbjgr3dX+XXxb42V3THvjXp3j6HTwCkaaVG7MliS0ZzkowjQWae7ixd18W+JsLdJt8uHVmneTdjeMINMVRLAYhMGCyqQG8Ys7wtaI2KcnqYJdDu5NRalO/mqnVsjqqLiLHFkQ8gBcJAMDFws3L+fqqn5G+Fkp0Mb0VkvKXKA1F1qMMs0IGKZ4rlBHfZ2X77J/wAjfC18qtMiHKFPtHeulSqNTCVqhWMXVpiC6GGOmmeVrS5XtatNalNpVgCCPKD3j4zYev16r3Sq4pG7MlWp1qirVFNlZiMQiRiWePAZWu9g7O6miqsys0l2YDLE5LnD+GTA7oNlWSEYwtDOLd0yJtDd16uRqhl4dbTFSJAmCCvK0ajus9MyPo7/AIQrJw4ZtnYmKcPkfItkWyWWS8m6lvdL9kDe1d1VqH/Th4A7Zq4I4jQM2Unhx86i+dHbYJp1AW4o0xOfotrkOJHOx6Rn3H9OVthfnWLX+pmWc23Ylb1SqU2KMpVlyIbhaz3f3dqXwlgyoikAsRME8hOenhYh6Rdnj6uqOIKNHdJGfPM691qzc7ba3elXLtEIrKAfSOYAAOpk+6bFPI3juKNrbVnhXamStFWC06ReXiTUfRmich2QoE5C0HZ1xWrfFCSZMAnhAmTGumnd32qwTzjSf1sZ7k7KamGvNUEAISoYaiMTNzjsx3ybWf4FZTLpy49MlseF6rg3l6Ik06FMqZ9bB9Y8j8VQKe7Bbq/bU6ugtJfTq9qq0+qdFHt1IjS1DsVsXXVHOZVmJJjXUgakmYidWt5X2s1WoYBMZQMyNfSMQOFtVDc87J3OyVdqPWsgGrOPbAJHLio8+6zVpUggVR6oj+0RlYK3P2Uca1NQuIgkQCYIJXOYDEAT9wm3tvnvj1B6mifrPWaZwzqByManhYXNF5JqEQrFJQi5PyS98d4KFKk1NmJrRiphfSRx6DT6uFobmeVpW42/lzq53ihTS8U1ALiArDMM4TLDp2gJ1JHKyfrVC7EsSSSSc5JJ/W1js6442ACs0GTCloGpMAcLGQxLFCrMsmTVK6Ha28VGpUBRaCLjzrOFKvHqrBDOpJ+0XIYc9bVu81GqqivdmBosSCnammTGTHEZBzztSbG2rcruQnapuRhLVUKltNW9UZ6ZAWOLjfCjGQGBydTnI4z3iwM8lSWpbG/ac487ivp1KiSKRZAw7SGGUzr2TETnaFdN4r3dCBPW01hcDaADIRxGWQ1syb3sWk2LCrLpCqdOAAB42Hqm7uOphJJ7TBl9F45gH0oAPok2vDJCVpq0YvFlxvZlnu1vXTvgOAMjLMoxBy5gj0h8MrXrv78/jaNsbowp0qtO8JeGamq5DCMRkQRMxHGItPvl3CMyghgNPj552Hz41B2uAzBlc9pchPu8P5dfb8bLHpc3Bq1az3xa1JaWCmpWozAqQcIwwrAqZngZmzQ3fH8unHX4myc6Y97rwb1UuYhaCLTOayXLAPiDHMAHs5fdazXB6FXsA5PUy76FLxc+pwJ1YvkE1TEMUxHCASZIAgkCBxNmbtL7Gp+U/CyJ6HN1qla+Jepw07uT4uxUrhH4c5J7os9NpD6ip+Rvh/i18nDIhyhMXi50lrVmvV0rV3qVCVdafWqU9RVOIYIHZIjUa2vd2rm1K7oj9mMRCkzhUsSik8SE7J4SLBm2R/M1S63yTXZX6sEKaAPYCxxkKfOxvsBFF3pimtRUwwOsnEMz6QOhsszKoDGHJYa8szbF9nLTj52xYnn+vP3W2hsGEGYvdbqYjh368PdbQTy/Y20VytxwP78r/Kmf6ifrZb9XCgkgLMSQScxyAzORy58bMrfofyv/ADXzgmwjuzs9K1OqKjBUXAxYmAPSXXh6R8rHYHULZunWPbktN2rxdYIoUC+EBqlWuFSNcOpaJwtkI0GtpO8e99H6PWSkWZihUEL2ZbKZmYAJOlhbb22acCjdFIohiWY61GECTPqgDId552gVtqsaXVLSCnLE5mTGnsi2nauWrwZbOLU27ONnXZ3imgYk+kFGcMQVA/ESP/E8rFN23cSmwF5ZRAj6PSIZoP8AUOS015sSePO3hu9sA0qT3m81DSpkSTkHYHQ4gJEwAAMzPCc6Pae1TXOFV6ujMhNe6XMnrHPfkOFtr1uo8CXJheP1BZtTe6n1WC6kBhEuoIQAeqrHtMcgshRPaM52CVuxqMSZck8iB7j7p5Wn3XZ7PCICWxRABbPwnNu7hqbd1th1sWEktEj0hh7x2ezlzGU6E2mCjBbGbk5/BGF1Vci9NM4zaO7gJt6m7KRKutTLPAZjgZzB78rTrpu08qoAkwDCiD6wAMTnxM5DysVtuYuDNyKgiGChQOIGgLCdc87UyZox5ZaGBy4AKmFEZFlbIyIAnSDMH552I9m7fq067BajVVbRHJzmeJkqciZEgz324bZX8zTo1MaJWYIcwerqmADydQ0HhK52JBumLzQF6uiFLzRc9ddy2lRIJwHUTwBygnla2lZFuZOUoNpbMv8Ac7alO+VBEgrDOjRIIGXGCCdD3WkXymC7Tl22IPEHEYIz5i3psDYoW+075d1+ovNJgwGtJj2tOC4lI7ie+278AKtTCQcLtPcZkg+Y87B58Xbja9xj0+V5G9RNu211WQVIVjiIHqudSuc4Zz87Rtpp9YTAhu0CNDkM/aeFogGnhaYtWaOE/wC2Qy5cGJBB9th3NzVSN9Ci7iEWwfsF9vxNl101X65IqB6VCrejhgNiDLT7WZZIMYpAUmMyeFmJsI/UIfH4myu6YNxrxVvBvlLA1PAiMpaCCCRIB7JBxDjOtnOD0Rr2F2T1sq+hje10rrcjTVkq4iHE4lKgt2uBTh3GLOjaP2NT8h+BsC9E1/2c1FFu4oreuqXrQABUMAYjJEsuITkfZY82kPqan5T8LTkqnREOUJHefad8ArCXu9NZ6sohc1YOUupIpA5GCBYn2J1fUJ1dQ1Ugw5bEXz4kjnOukRajr3ivWNYJeEpEXg08MKOrpIWBJxemzyG8NLWm6t4Z7qrO2My4DQBjGNgrQAAJAnLnZZlX5Yyh6i3+fcLZPDP5/S2YeXD3W348P0Fgzc2r2wnPXWMrcRoPmRbDJy8Msvj4244E+ka/RTppOZJcj3DLxxeRsM7G3fq3lQqCExSzmIGXKRiMaD4W9d79qC8XrsZrThF7yC2ftJPkLEGydvXe7XM4ZYpkSIGJ24LnJyGZjSx61QxpJbmmrSi52fuxd6KlVpqxgdpgGLeM6c4Fvf8A9Cu9PtdVSUgTOAZakkzwsCXnee8VjLVMC5kLT7OXxaOZNoV5rmojrReoXwlnLOc10YASciGAtTtzb3ZecJRhrbOt+N7fpFTBSaaCMGBg/WPB7cEAwASBpqbee627NS8MWc4KYgu7QAvmczHAe61dcdjNixOJAHCfdlrYl/8AVqgwouBUQnCopyoniJYEk8WMnysc6jHTA85PJrYeXbZVFKQSkAlMCWcwGaeJMz2iM9JAI0tDr7NBYBPQ4krBPhMGM+A9tqO7b1PjXralFhnAhqeHhI7JWe+Zy77Eez9ppUGWRGokd0kGSCM4mc7L8jlFheGEJLdndy2eEgnN8+1HM6AcBFpQ9kZ/A/Pfb0wxy425CZcdfb3WE53YeopKkD2+NxJpdagGNChxHhBkMe4EAHiFPkYbm7Sut8rte7swV3TDeaLCGVplSRzGYkZGdZtXXi7B1ZG9FlZT+VgR4aTag6PNnV7pXvt6vNPqfqgiknJ6jEMcHBgxUERz77NOjlapgPVY1qTQ3j1dIE9hASWOiyTqfE2Xm+m9F1nraFQdaphxhIFVRAIJicQGakco4xYRo3irfK+B6hlhOJjMmBoDnxmBEAWuLnuBVSrNWWVTjAGIloMriyyHEqJz4xbbJkuLTJx4dLTsvvfn56R85Wk1b2cGAdkcYOZOev7W8XEQDw+f3trx+TnZRdBbVhdsH/Tp4Hyk2VHTLvpead4N0pkJSNOm7QoxOSSdSTCjANBqDnZr7BH8unt+JsG9Jm8ezqJFO900rV8IZVNHGwUt94iFBg5Tw0zs8w0scb9hVk9TBHoh3Er/AEilfnKrRVWKQwJcsCsQPRUA5zBkDLjZzbTX6mp+U/Cya6Gt86/X07iwU0SjlYWGQqMUkj0lJkZ8SLOPahihU/KbTmb0uzo7NCM3pVOuY1LrdXaYU9d9Y4jI9UgLkwOIysVbDqs13plqXU9n7PMYQDCiIBjjFhPbaXOhWquK9461iWdKDCROoLR2BnEE5aWL9hhuopYw6tAJFRgz6+u3Fo7rLc3/AJoYQ9RYA+3W2jyHd77am2M093d+tgjdGMM+6edqDe7bgu9BgH+teVQA5gaExwyOXfa02vtJKFNqj6DIDix5DvJmym2ntF7xVao+pPkOQ7rEYMWp2+DRG9i3pKdZXqqXA7WBeJ4CeAGvstL29taregp6sLTpj1QYzjNjETkBra42Bu1QSitW9GMR7KExK5RI1YkzlwEWs32nSvFejRRCtJMVVhhAVmWMIIGoElvGLFPJHVaXBMofht3sCexd3q150BSkvpO3ZXLvMZ5aT42tPo9C7oxpzU7OoyNTuH4CYEgdrKJtcb37VVAtDOfSqqGAy4KfECT/AMbDNe8ktSA9N6gbwA9Ac/Sg/wDEWvFuW7FOfO5PScbarlAiYnNT03wGAszCjCJIHll32qLtf6tNpwu6aMGnTuJzB77NDZ+6SYsVaKh9EL6ojiTPabxytcU7jSGQSmBERgEfCbU+qhFVVkx6WT+Bf06aui1KTB0bLDxmJwnirRnHcYm3V3bqz1lFyjcSIgak411jvjnaz3l2MKCVHojBjTEQNA9JkcMo4EoHU/5NhOvVd0asVhahZAy6BgM1PIkEEc87Xh+YrRhlwvFIYWxd4cZFKrCVDGAg9mppkpOUz6v4hE2vp1Pl7P0sqtpUGu9KkJJWtQp16bHVSyycJ/C4y45CxXsHfBavVKwONwVcjRWBAHgrFsjYbN07jvEL6fM29Ev0C0d/3fjb0a9TSNJgrDMAsJKjXsnUd1vCcu4/G2Hn8ePzpYSMmuGGuKfJKoXKjTpBkQ1GUBlpAwzKBDqn3nAUmBmRGhINpOz97abUCKjYAjFMTkqHp54Hx5YMSZFjAWoGUwcrV3ZIwtiwkhgVOFkYTDIRo4k9x42gbR2KbxeKS0yafpM4DECqxdWcuB2YaMREQTPOzHB1EdNef+gWTE27fBcbPvorp28bI6CpQvJXCKi64aggYKq6ZxiABHEW8Ss/Pz77et5xB2DnMGD4cPZ3W8uGXw+Fg8s9crqgjFHSuQt2CIu6eB+Nk301bo1EvJvqw1OqEVgD2gyrhyEQVKgccjPOzn2KPqKfh+tkp02bfrPfDdSCKFNUcLAGJmB7WIAmB6MfhNnWD0R+wrn6mEvQlRu30fEhpm8QRUiMYUtIxDUCY7suNmLtf7Cp+U2UfRN0dV6d4pX2qUVAhNNVfEzY1jtZdlQCTEnPQRZubUT6ipP3D5WjNai/sWj6kJvaW7dGrTrvSrNSDM3XQ2KniB7eNT6JDDMg8Mha53fvprUKdQsrk5llBAJkiQDmJjQ8rUO2dz61ev1pq0RBlJpZwPRDffIyzNijZ9KoqKtZw7j0mAieOnDwsqyyWhK7GME9XBJnjNuQcxEzof0tvlM6fPtsGb77fIBoUzEx1h19g/U+A52xhBydG6jbKjfHbnXVsKt9WkYeEkhZaeOcweXjaBu8aAqY7weypyUAmWyiQOA179LVlO7lzlpIj58bFuxNxneGqwiaxPaIy4er7bMJKMI1YRG+Xsiq3l24LzWxLOBVCoCIMZnPWDiJ9kDha33A2zdaDub3IMfVtBPpABshqcpixbT3eoBMHVrHHWeE5+AtWHcKgdDU8MQP6TbBZoVRDcZRcbaBfbG07s9QOlQsXYlgwgjgBnnwM/8AG1psHZC1aqkDGqMGd5ykScKkDtEkAzkIFiXZmwKN3OKkpDH1iSSZ+A8I0tZsMoz042rLqFVRFb6SLnq1WdGDrz+NtBjkbbK5+22jn52EDOAd37q4brM6lgNM8SkHvynF7LUm7F3WpsXaM6JVSqCfVIw8OcZe21zvXdmrJVCKajrSICqskSUZyOJ/2/YGsQdEexhdrm/0oBGq1MYSoQDC5AkGIzHuFm3Sr8v9QHqJfiK7efdXrN36FVlitdbuHzmcIHaU+zP2WHej7dt/p1W7llIa7gsQTocDoRx9ZTZ37Qu9K80alFmDJVRqbYWzwsMJgjQ52h7S2IOorCh2azUOqVuPZBweROvfYxqMlQLF0C9WnDR3mJ9v625jT5y428rvejVQOwws4llIgq3rAjgQZHst7f8AXjbzsotN2OEzY7reuz3w3hKhMAKaf/KoygZacLeFShVfKgitU/ESAPxGMz4Wm3jZyUcDv9ZVp9pVHoo0RiPNhJgHSTbXFHS1N8GeSSa0+TW1a+Kq+npcvZaP1gAtwzZ+OunzNsOfA56/PC2blbsulSSDTYn2FOOX62W3TpQu/U03hDeQygR6fVnFlE+jOefIxZk7E+wp/l/eyj6ddh1VYXkNT6h+rVlJ7WNQwGogrB4GQZy42fYfRH7IUS9TNdEnSDXevSuVVVamaZFNgIZerWe198ECJ1Fm9tX7CpP3DZfdED7PFJUoGk17FOarBYeDEgMRLKCADGU8BNmBtQ/U1PyH4WjJWl0dH1IBf3tsDK3I1/7tE2ntNaCYjGmQ5nL97I6scRTbpFdvXt/qUwp9ow/tXn4ngO+bLtiXbxOk87Tb5WevUJYsxJnxnlx0GVi3drdxUio6gkZgEZcM/nvsYtOKN+Q7Qscdz23P2GKVJXZe24nMZhc8MHh2YJ8bEcRPhbzxcMiQM9OOnnbpSPfrFg5ScnbA5z1s2YztuOOWmXstyttkmI1z/wAiLQUOhw5C3R/b9bcg93L9be1C4u4lFYiQP38bcot7I7VXJwB7B3m0a93sKO+Bl+/3RHE2tbtsOqzDECgGZYmBlHfNva90LvQQilherIIJUNBHHgAcp4m2scdbz2M5ZFdLcDbvSvJxV7u5WuOwyDKVdurUDiGlcQJ1gz31+0KN+dm65M+sEw4aX0yz7USRAymeVr/6IRW6xGZSW7UGNcmMRGMgmDEg5zlYg2ezVqxGFUpqow86YzxGSPTaYnxNiceSLWlGU4VLUxX0BWo1Gw9YjqJkEqY1z5j0T3xYw3f6Say1Orrqay81AxjKRkDDDwzsa3i5UKAZ2VIPooAM8tTzYwMzkBYXdRMhUBJ9UAZd0cM7WnlWJ/JEYxyrgsNp1g8VIwl5bDlIByAMesdSO+0Aj9LbURy4++3ByFgZyc22wmEVGNHuKuHMEjKcvHS3LOPk91uGPs05e62Y/wBfdahJ1OXv09k205n94tpXHdpHz7bYH4+/T5Fuo4N9ifYU5+7ZLdOO8FVr4LsMqVNEcAj0mbFJmcxGXDMGzp2L9gmvo2VfTpebqcFP6v6X2ST1csKecA1MJgekQtn+L0r7CiXqZE6INwa4r0r9UZVpBCUAJJfGsZ5QqgGYk52cO0R9TU/IfhZMdDm995a9JcyQ9AUngBVHV4YIbEFxEEnCcRMlhys57+fqnnPsn4WtltxZ0eULPbe11u9M1DwWQvMgGB3CbLZ94Kl5qqKggsOznl4Duy+ZtO32vpOCkDLucTHumF8M8/ZaJtvZwp0aVWk64qTqg7QmIlTH5pnxsBgxRSTfLGzyPHJuL9P8hXs3YAXtVADhBJgcMMgA8yBr32lbob0/TA56sUwmAQGmcQJyyyiNe+0+43rrrqrjLHRxe0p++VhHosmK+ulM58of97Y1qhJvlHZM8pzjYSb17xfQ6auKeMsxX0oiATrBm06ltJTQFZ+wpp9YfwqRJ9thfpRP8vS/9xv/AIm1rdLj9I2clImOsoIs6xkCMh3i1dEe3GXyZW9bRUfxveazM11uhempgkliZ1Po5A5jLPUWt92N7lvRZGQ06qAEqTrnhyynI5Ziwrdat/2cpXqlekGLns4hJie2O0pkDI2tt1Ns3WtXYrQFG8FWJIJh+12oM66EiLb5McdLajt4aKRk7Wpmq3SHVSS1yqKBmSxIA5epGuVu7h0qXgD6q61cP4XYj3UyJta79f6CsD+A/wDmvs1tG6OmIuK5kDHU46do2qu329enzXLOablpsm7d3xqUrqldkdy7UwabuRGJHYjjmMMacZtQfx5eMOM3F8EBi3aiNdcEacbS+k1P5NeXXp/9debVV33zvNOguG6EBaYhziKwAIaMI7OWk2nHii4KSjdv3Ik2pNIJN2t60vkqFZHWCykzkeII1E5aTpztcX/aQo0ajsThVSzQYmNB5wM+ffYG6ObjTJqVseJyQCoBULmHz0xEsPy9nS0rpH2gcNG7J6VUhmnkDCDuGLP/AIi2csMXm0RLqcljtljsvpJe+XinTq0hSxr9WQxIy0ABHEg58xYnVZIExMDnE/rZf73bOW7Lda1CJuzquRmQpDJOsmQR/wArG+zr6tVaboey+Fh4GI8bUzwi0pxWzJxNrYo9297zeq9SkaQQU1kHFMwwXlYmAstdwMr9XB+43/2L/mzJAMxOc+VozwUZUvYnFJuO4Nbq74G+VHXqgmAKR2pmTGeQjT42ttt7XF3oVKpE4BMaYmJgDwkjyNgfoyY/SK/5F9zm0nf+9GrWo3RSACwZ54FjC58gstH4hbWWGLy6VwU7j0Wy03a32N4r9TUpCkSuNIaZAE8QPVIYHlNitR3Cfnzsu99bqLtUu95u8AoFTIg5oOzI4gpK+VjnZt8FWklRDKugYeB/UGR7LZ5scaU4bJlscnvF+Bg7Ej6PTg+qLKHpe6P63X1r+jIaTCnjBZsStC08gFMqYXjlJyize2IsXen+WyW6V98L8l8rXYv1VAYMC4EONYBxYihYy4OU5YYs2w2oL7C2fqZ7dB22LtTrVKVRsNaqV6uRAaAZUH73EDl32c9+E0n/ACn4WSnRX0eC8mlfalUhabhlpqPSemQRiY5YRlIAk55izuvKSjA8QROvC18i2ZydM+e6O7T3y/VDXp1adEAhSZEwcKhSeBzYxztav0ZXcg4TVDEHCSwieEjDpMWZtDdpX0qkgAHTn/1bhd3k0FUyApyX7xga2XOWXatkHXj8i66PVqrRejWpuvVHs41IBVjJAnkZz5MLUNC4XnZl4dqVJq9FssgYIEkaA4GXTvs6k3aUkAVDJGLTgD+9vE7vJGIVGjLONTplGs278ep3FU/BOqDVWJ3aBvW1alNOpahRWSWIJAnIkkgYmjRQOJsW7a2M73NqNBirKqhIMehoJGgIHn3WMn2EkgGoQQCc15cPHutMG6AI+0Of4RaGpypRSpeCNUFy+RLbH3trXWkKNe71nZScJMzB0DSpmDPst7bm7CrNe2vdWmaYOMqsRiZ5EAHMKJOfhzs413PGnWN5C213QH9Q+VtZQnTUYpN/JXXj2uXAAb6UC9xrBQWaBkAScmU6D5ytC3AuzJcwrqVPWVMmBB15H5yszf4SH9Q+Qth3RB/3D5C2Kw5FDRXmy3dx6tViu6RLoz3MBVZj16EgKTlgrCYHCWAnvFrrYFL+WohgZ6qmpBy9USI/Sxv/AAmJnrD5C2DdIffPkLT2cuhRrj5O7uPU3YmNw7jVo3usjU3VWUqGKECVfLOIEz7reK7FbaG0KxqrVSksqDEZKcKgEiJMFvOzs/hEf1D5W226AP8AuMeGg/a2tZbclHeq5K68dU2KG99GVEI5ptVLhWKg4SCwUkTCTGIAR32l9G94qikaVRai9W0qXUrKMcwJ4h587NE7nifTPkP2t1/CKz9ox8RNqPHmlFxkv5LdzEndiE2Tea10vdWoLtVqBsagBWXLHIM4TOQsabu7zVLxVNN7q9EAFgzTqCBAlBnn7rMgboL/AFG8hbf8ILn9Y3HgOPs7rTPHOfMN/uVjkhH/ACEv0d7PqJeK+Om6gqACykCcfM5c9OVo9z3bN/vl6qVusRMbFDGEmWIUdoRARRoOIs8P4SWT9Y3kP2t43ndlFjE7mTAgDXM2mSypuVJfqcpYuLFNeujGlgfq3q9ZhJUHDBIEgQEGpy9otP6Pr45uvVujoaTEDEIlWJYagTBYg+Asx/4eQKrY3IYiOznn8Laq7voqY+seCB6oJ5aRx1tm1klFxl9+SyljTtbFzsI/y9PT0bLjps3huootdiEe9HAyymLAuKSccQpIGgzg8rM243UU6aoDMDXnZFdN2wxTv3Xh/t0QlTqCowZfhwqvtnnZhjTUUmBS3k2jx6K99LxRvVC6CHoVamEphEqWk4lOuUSZnKbfQBSVjmI87KLoOq3JpUUwL6gYs7LMoT6jEmMiJgDXjY93s38u2zwvXszO04UQYmIGpOYAE5STrpazqyl0Xt3uaoSRPaic+WWXK3mmzVBBzyYtn3/pbjZe26N4oJXpuppsuMNpA4zOkQQZ0g2oNhdKNyvV5N3pO2IzgZlhahEk4D4Cc4kaWppj7E6wlFyAKkEjCI4ZjXlbltnrnzMZiBEGR3WGN9uk677PZKZV61RxiwoR2V0kkmMyDA1MG19sPeClerul4pHsOpYTAIjJgRwgyD4WnTH2O1khtlqQQSxmc54kzOmtpiiwfu90pXO+Xo3akXDZ9WzLC1YEnBnOkkSBIFp29W/l12eF68sWecKIuJiBkTGgUHKSbSklwQ5WEcW1anuO9l2q3T6YtQCgFLFjlhw+kGGoYHKLQd1+ka6X+o1OgzB1E4XUoWUesoOoki1iLCcC2RYc3r6QLrs8ot4ZsTyQqLiMCBJE5CT8bWdHeCg12+lCqvUYOs6zhhAknnly1t1o6ywi2RYX3Y6R7pf6r0qDVMaAtDoVxKCBI9rLkYOYytzvZ0k3S4VFp1i7uwxYaa4iqnQtJAExkNTFps6wqi2Raoqb23YXP6Yao+j4Q+PPMEwABrixdnDEzlav3P6Q7ttEutHGr08ylQAEqdGEEgicuYNuOsJ7YLCe93STddn1Ep1i7O4DFUE4EJjE2fjAGZg2urzvDQS6m9Fx1ApipjGhUiRHMmQANZNodHFnbVgvc/pSu20KzUUWpScAsoqYe2o1IwkwRxBt77f6TLncrwKFZ2xxLlVLCnMEY40kGcuEHiLdZ1hbFvKvd1eMWcfsR+to9521RSgbw1RRRVMZeZGGJkRqPDmLUe63SPdL+XWizK6ZlKgwsVmMQE5jMd4kW50+TroIalyBULnCkEez2W19AXCFzhcxnz8PGwxvT0o3O41FpOXqPkWWkA2AHQtmBmMwok2vG3ku4uv0s1B1HV9Zj/CeMazwjWcrVUYXwTr+SwpUQqhRJgR5WQnTbteo9/6lhCUqaFZESXBJM6x6sTEqbMvdLpTuu0KzUUWpTeCVFQDtqNYgmCJ0Ngnpz2xd+sSh1KmvhVmrwJRCThUHUyQSQYAEc7WjR1inoXt6Zmm7ITlKkjLXh3geVtVto1KsGo7OQYBYyYknXxtlstf3Ko9KG16yIVSrUVcJGFXIEGZEAxB5W4u96dGVkZlI0IOkDKPIWy2Wj/Ek3eb/AFKpBqOzkAKCxnsgZD3nzt1S23XpjBTq1EXMQrECGkkeBk21bLTFbIqb2dtGpQqrVpNhdJKtAMH0cpBzgkW7v22q16fHeKjVGjDJ5AmBl352y2WqvUSj0p7wXhaLXZarCgSSaeUHFBbhOZANo922tVu7dZQqNTeD2lyPnbVstMfJKOb7tWrWOOrUeo+fac4jz1PfaR/EV46o3YVqgof0wYGuhjUZ6aZ2y2WhcHeDjZ+2611Y1bvUNN8DLiEaFlnUZaDO3F92pVr1C9Z2qOQBibMwMhbLZafJD5O323XwfR+tfqRpTns6h9PzZ+Nt3LadWgcVGo9NiCJUwYGceEgG2Wy0Mg8rxtGpWbHVdnY5SxkwNPZmfO1qu814a7/Rmqk0AoASFyAaQAYkZgceAtu2Wh8I7yiqu95emwdGZG5qSDnrp427v19es5qVWLu0Sx1OQHwFstlrF0Tq+3q70GotVfqkARUmBhBAAgagQNeVo+zNoVKDdZSco4KjENYJz84HlbLZaq4ZHhnltK/1K1VqlV2dy0FmMns9keQAHsFvW97er9TToCq4o4Y6sGFIxscxxzAOfK2Wy0+ET4Il22nVoOKtF2SoswwOYkQfcTb12ltKrXYPWdqj4QuJjJgFok8YFstlp8lVy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8680" name="Picture 8" descr="http://t0.gstatic.com/images?q=tbn:ANd9GcSKQ4dxI0WPfusUFBFvG2fTllNPLZnqPOIZsTxUSUdK1jInHXkQsg"/>
          <p:cNvPicPr>
            <a:picLocks noChangeAspect="1" noChangeArrowheads="1"/>
          </p:cNvPicPr>
          <p:nvPr/>
        </p:nvPicPr>
        <p:blipFill>
          <a:blip r:embed="rId3"/>
          <a:srcRect/>
          <a:stretch>
            <a:fillRect/>
          </a:stretch>
        </p:blipFill>
        <p:spPr bwMode="auto">
          <a:xfrm>
            <a:off x="2743200" y="2590800"/>
            <a:ext cx="1819275" cy="1752600"/>
          </a:xfrm>
          <a:prstGeom prst="rect">
            <a:avLst/>
          </a:prstGeom>
          <a:noFill/>
        </p:spPr>
      </p:pic>
      <p:pic>
        <p:nvPicPr>
          <p:cNvPr id="28682" name="Picture 10" descr="http://t2.gstatic.com/images?q=tbn:ANd9GcTNKUZsgPLH6vrAipAZPZHBkSnv-Kz3CjJj7PZYJyTiWdq7NRKzuA"/>
          <p:cNvPicPr>
            <a:picLocks noChangeAspect="1" noChangeArrowheads="1"/>
          </p:cNvPicPr>
          <p:nvPr/>
        </p:nvPicPr>
        <p:blipFill>
          <a:blip r:embed="rId4"/>
          <a:srcRect/>
          <a:stretch>
            <a:fillRect/>
          </a:stretch>
        </p:blipFill>
        <p:spPr bwMode="auto">
          <a:xfrm>
            <a:off x="5867400" y="1371600"/>
            <a:ext cx="1876425" cy="24384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photos of </a:t>
            </a:r>
            <a:r>
              <a:rPr lang="en-US" dirty="0" err="1" smtClean="0"/>
              <a:t>australian</a:t>
            </a:r>
            <a:r>
              <a:rPr lang="en-US" dirty="0" smtClean="0"/>
              <a:t> currency-note or coin</a:t>
            </a:r>
            <a:endParaRPr lang="en-US" dirty="0"/>
          </a:p>
        </p:txBody>
      </p:sp>
      <p:pic>
        <p:nvPicPr>
          <p:cNvPr id="4" name="Content Placeholder 3" descr="index.jpeg"/>
          <p:cNvPicPr>
            <a:picLocks noGrp="1" noChangeAspect="1"/>
          </p:cNvPicPr>
          <p:nvPr>
            <p:ph sz="quarter" idx="1"/>
          </p:nvPr>
        </p:nvPicPr>
        <p:blipFill>
          <a:blip r:embed="rId2"/>
          <a:stretch>
            <a:fillRect/>
          </a:stretch>
        </p:blipFill>
        <p:spPr>
          <a:xfrm>
            <a:off x="304800" y="1524000"/>
            <a:ext cx="1905000" cy="1895475"/>
          </a:xfrm>
        </p:spPr>
      </p:pic>
      <p:sp>
        <p:nvSpPr>
          <p:cNvPr id="27650" name="AutoShape 2" descr="data:image/jpeg;base64,/9j/4AAQSkZJRgABAQAAAQABAAD/2wCEAAkGBhQSERUTExQWExMUGBYaFxcVFxgaGxkbFxkWFxgYGRodHCYeFxwjGhcYHy8gIycpLCwsFR4xNTAqNSYrLCkBCQoKDgwOFA8PFCkcFBwpKSkpKSkpKSkpKSkpKSksKSkpKSkpKSkpKSkpKSwsKSwpLCksKSksKSwpKSkpKSkpKf/AABEIALwAuAMBIgACEQEDEQH/xAAbAAACAwEBAQAAAAAAAAAAAAAAAwECBAYFB//EADoQAAEDAgMFBgQGAQQDAQAAAAEAAhEDITFBUQQSYXGBBQYikaHRMrHB8BNCUmLh8RQjcoKSM7LCFf/EABcBAQEBAQAAAAAAAAAAAAAAAAABAgP/xAAbEQEBAQEAAwEAAAAAAAAAAAAAARECEiExUf/aAAwDAQACEQMRAD8A+4oQhAIQhAIQhAIWXae06bPicB1Xk7R3taPgaTxdYe6LJa6BVfUAuSAOJhcbtXeio7BwaP2j6leZtPa73CCSR+4l09MFNa8Ha1+8FFsjfDiMmyfksR75UQb7w8p5xK4t1Qm0mOFlVosprXhH0bZe3KNSN2oJORt81ua4HC6+U/gjIkcrfwnbPtdWndlQiOnyt5hNS8PqKFwuy986zfjaKnGPb5wvZ7P76UalnTTPG/8APorrN5roULNsvaNOp8Dw7gDfyxWlVkIQhAIQhAIQhAIQhAIQqveACSYAxJQDnACTYDGVyPbfeYultORT/Vm72Cp3g7fNQ7tM/wCmNPzH2XiOJxM+ylrpzz+qVNoLsbHgqAk+5VnEaY48lT8QT0+z6LLbQWMHxFxOjQB6m/oh1IO+GRmJIh2sEgEHgUhm0QIi2JGXMfpI1CWMYPH79EE4Inwk4ptJ4e3xCS3PhzGA45ZhULRbHdMze9p6KioMX6pgcGwXTfS3kbypZujC+hNyemASt0uN/uNED6e5UwJY79LgPRw+oCzObJgi4yITwxu6SDhiCLnre3CyrvNOIIdq3G2RBsbclBnAc0gtJBGBkyORXXd3O9pcRTrXJsHcePuuYDTJ3ZcNYOB10S3Uif2uHCI5qpZr6yELke6/eYn/AEq2IsHE46T7rrlpyswIQhECEIQCEKCUA50CTYBcb293h/EJpttS8i8/QSp7f7w/in8OmfA03j8xGX+35rnybqV055S4yfsYK7H5F0jTXW+aU5sngP5Uv+eHHgstnMe2bMDze5LpjSxF1Z5YLGjf/e9JpbPIkzujHdEnlGXVMqbU4CG+EeZcOLvpYKjO51Nrj4SdJPtjzTBQa+MGEY+LzxNljfiEAG56eZ9goN7WhkfhvG+c9OMzPCwU/wCUJG+Q7WGiOBj8yzNoRfebfKcPRXZVAx6/SEGmoWuI3t0xhuxnniCD0Kzv2QCSxwcDrYicZHsoq7HvmW7t8G59MuizH4oiHYeSBhPi4D2U0mgm5IxiI+ql7GiSD6YyMQRxWZ0yNbQg9Wm9kBm4Q++7BEHnaes2WFtcloDrkfDq06CMjolVqojR2UfLhzUsfERiM/UkKhrm5OsRcEZj6hdR3a7zYUqpM/lcfQH3XKf5NgDxg6T/ADdVIOP3yRLNfWgVK5Du13ok/hVeG6f/AJK64FacrMShCEQLx+9O3fh7OYMF/h6HH0lewuN77bRvVGUxkP8A2ufQDzRrme3O0xYZK9KqOd/u0q1QKlIC0i+JCy6m1HtxbYiM8enA/VLAJkxA+uCZQo7xIacbtm08CqupES0iOfNQWG1uBBtLSPFAnkf1dVG1VA4gthkzIGAP7dAUio/AG9reqmmQbHPPH7yVD6GwOqDeZul1yGkgGxibmCLZJX+G+mZqMc0EWJFr8cP7UPgW0gTnmtLNtc0Fs77TEtMkHS2XRQFOiC6HF5jNm46OhxCBRYJiv0NIYecAypZUptMgPYT+gyOfivE8UbzN0AVHwMAaYn0cgr+C0RDpJxgbsH1lZNvrkvk3IaJOfD0K3VNuwBc82yDG46m59Ut0C7aYBOBdc+vsgSzZTulwDtwD4ote2OaS9uQxHonVNoN5cT8ug6LKL9VRD6QmdMFdgyQyicD5n6LT+E0NuRbGDj7ohNPMt3Scgb/SFcVA8SAAWxMCAZxtkeSkER8I8vXWyS0HK+J9yipqM8/vBfQO6/aJq0RPxNsfdfPwuk7m7XFQsNt4G3EXEeqRnqenaIQhacgvnXaNX8XaHvvEmPkPQeq7rtXafw6L3DEAxzXzqg6xOJJ9BZSunCxxv9hU3RMYjI4T/KZSAMkzFhbW8K7d0SCOlifZRsl9O0zBBFtZ0R+Ic8iE0UQbzb90/wArNWxjS8/JA2lQ/U0uBFt1wEHjKmqxowBB/wB7TwvASfxbY2VKbpcM7/L5Ii5bMZ42Tm0TEgAtN4kSIgXAMhKZcwXBpy06kfNXf0nVo+iipFYgiZgkHO/ktBLJvYWtN873y6rLVMkRbngIjy6LQHEmziRF8zyiBOCDO94/JYEmPT6pO4d9uZv54DnitO4Ji7ZmCfME6T6SmB5PwtkmMLeWESgymhBIOIn+lFFkXx+8UyvRLXEFpboCCEukYj7xzVDhQbiQd7O4APHCVQ0xYBuF9Z0K37PUBbuuwy4cRxSKzi11oI5TOhg/JAqoOQHDHlKU46L0Gsp1BBAY84FoMGP1NvHMLO6G+Ei40xHugyGmRc/fJbOy9q3KjH3s4Ty/qfJJqeEAwYOTvSD9VRpn0QfUwULD2HtX4lBjjjEHm230UrTg8rvttm7Ra0Yud8v5IXH0vkvf771CarG5Bs+Z/heA376qOvPxZgI8QwdM6WxTHUwRiGnR1vJ2B6wkNqFocPy4+x1B4/0rPzvxj6qKdUZAvaMuHA4LI423vRM3bAKppiJPkgq3d9gAimRJ5E+kfVMpPYfC4GNRiOPFWp0oLuQvzIQUDYJsbYeUwrswzDmefObcvRX2ZhvBBx4g9C0gphJMb5EHDcLXfUkACM1FUD3E2netJbA8wPiVmtNwQQcd4SY5iY65KadGnvEPMWtr5G09U4UtwXcDItvARfHMQeIKDJtNjJBJGG9f++CVsrKj8JJF7ReeGY5LU5jDYyAMpB1sCck6lUb+Sjv8TJx1FgEGGCCQcrX+7KlMX5FbNt35aXgC9sIWEGCqNbXxwVa1R3t1/tDG291Lz+boiFtqkCE+pVDhdtxAmYn+ko8tUBuBznBURUgXHy5Yeqow2BTalMgSbjL2OQSllXY9zNpmk5k3aZjQH+vVC8rubUIrkflcw+hClajl19au/Gz/APjqaS0/NcuwieAvZd/3m2bf2d37Yd5Y+kr5+PPilb5+GNls6nP6jzV3UXCLbwIsR9Iz4FRSeS20WyIkEZG+Yw8lLX6AA8NfNRpnrEiBh73QwybzJ+ims02+8P7UAdEQPpDCVekZgDKyVUcSLqmyvmRYoNIFpjEHAdPsq4AkcBEfPDkr0mEtkAOjESQ6NQdFR8YyLADdNjeLiLH+VFOa+5kwIHxNlpzgx9EjbBBEQBwMj/idPUK9B+MOIP6d0EOtbGwN8wo2gb0QIuLDnplyCCgeQI5/Y0RRcAfhBOpJGmiq2oMHTiYGsYylueSY/Lj/AAinEicABbDDNIB8RxxunSYm8EyGkznCq1/hLomXHxcon1lEMfMcUt74HlgnUaw0vH5pIJt5IrVXGGmWi0ANgcJ1CaYoIInVWDrXVmbOYEfTO99LEeaXXbBGcfTNXTEl8ROCpIhRUmeQH1hSxuAzQdL3LoeJ7v0iP+x9gFK9Lujs27s+9+txPQWHyUKuXX17FekHNc04OBHmIXzGpSLXPbm1xH35L6kvn/ebZNzaXkYP8XylKvDzKbrg/fEJ7CGnGGnCMSNdOF81lAv6p1yIiRjfEHVv1UdC6p0UTHFS9ouc9FWlVBEDI/3CCHOBbhlkstB5EnyK1VqgGUyM9cOqzstGN/pdVGhm0kEYzjbFaqe1MdIc0Ez8TbOHMYHrCyU/E6CSLeJ0T1hNb2fTOFYAziWuB4RmorS2iCMQb/EbRzzANsbJjxFhc6Wm+ZMwRyKyfB+dr4wgOa7oYg9YUjaw4AlxztuXnHHA2zlQObYmYvnAkHhphpzVKbZBi+pMAeuip/lA2a0XzcbBW2jZC6xrNBx8Qc0YYYesIqKjKYBLny4iGtGGOZ4cFlpNcNANBjGR4qKuyfkdZ1i3S/HAg64IoUSdCQbgHxDKC0/MSiNDNn358QBAm83x0mPJWaxzRiCMsCL2PzlL2cw6SYgQDpOoxK0V3Ei5abjxNi+d8D5iVRSntDjA3d6DOEkZYxbBQ54JvbX2FpCZQiJ8Um+Ma8JjqkmmXDDAzP8AOagW+xIOf2PvinBpwGJgef8AJCUwiZXrdgbL+JtFMYhp3j/xv84VHdbJQDGNYPygDyQmoWnALle/GyeFtTQweq6pZ9v2MVabmOwIRZcr5fu3jMK/3yXobZ2a5rjTcIqj4SMKjRgP92muGK8t0j7+4WXZeqIsPLqq0HkGLQJnirsrEs3bATjhfK6k2a4ENDuET6WQZqxmPNTlckxlxOal1ydAI84TRsj3Alo9W4RoTeyBQqQBaZOGFhx5z5KzdoH6Gm5zdh5rRs3hPwNqCIhwm3CCCD7pz2UXZGi+8NMupmcyfib6hBjbtLSQ3dDYvILrWOs/ZSt6CGi8280O2cse4OF46QSIM5jG6vSnf3jk0x5QPmgrUqbvw6wOmfp6pj6W9EEB+NyBvDPG0/OVVzZib449Ij1VK9KQ4aXH19EDKpkbpyEsjLUcARforspioN6Ye3MZga59R1VKYktnNov6KNnaA2zrjSxHPUcUF3TvQJAJwOBi8jzVt4gGZvhpN8NcUyhtJbMh2OIvHTDRJrg5OBJMg/CBwg2Hmg17JXdENceYInlJS9oribkudGsiefskVt4gBxDjYkg4+54pQp3hA2k266zuTsx8dTKzRxPxOPmQOi5rYtjdUeGMuTP8r6L2ZsIo0m0x+UeZzKsZ6vpqQhCrkEIQgwdr9ktrsg2cLtcMQfZcRt2xu3y2oIrt8qo1B/XHnzX0Zef2x2O2u2DZ4+F2h9lGubj50yoBO83eb1BtoRgrBtoFhNrzbErftmynec17YrNx/eP1N46jPHVec9wtnoo6m09ic4kiJIwLmg874pe0bK9vxNIGpBy44K7Wl2Dpm0ESehNvVFJ7mEw7WWh020IwKBY/cJ+/VW2naGkDd3sMDeORWpz2OBBG7P5mi4HFptHItWGpst7OaWmPEbAjrfFBL6pDLmQMJ0PyGY5KtM3M6C55qX4AAyIicioA8ROo+RlBFV+64QYseozH1UzmMRgpe90+EkybiP7Q1+PAkcY1QW3ZAysPqVTY5DZO7BmJBnmCBPQlWqOgG2ACvTFS26d8Yw3CwtLcT6oKsad6Gkg8cDORnBFUHEkGDB00nC4wVqpcXb1Xekwbggk5Y4CCq75dMgXwAsBGiBdd2860xqc+PBaez9hNSoGsEk2P8e6ZsOwGo4NaCTw/u3MrvOyeyG0GwBLjifpyVZtxXsXsVtBurz8TvoNAvSQhVyCEIQCEIQCEIQed2x2M2u29nj4XZg+y4bbNicHlrhFQTLY+L9zeYxHkvpSxdpdksrNh1iMHDEe44KNTrHzKDhp93T/8t0QTMa424rpdq7tVmmQW1m6OF+k3H/ZeTU2JoMPp1KRwmN5vk6D5EqOms4eati6HDAxiMIcBfDB1+KrU2EAEEmdAZnTJMd2ZNmOa/QTun/q6PRZquzOafGHN4EQiqVae6ALchkbxzOao15mfOFc1DYG+SqGjEQMZ9kF2tJ8IO7peBPE8deKq6g9hEgt5iP76JjqvhgNbzMyOXBO2dtSJYOoaLdYgIKOpxZxgm8EHDKyU6oAbMB6m/P8AiE//AApPiqNnE3L3c/DPzWrZ+yN6wbUeePgEepKDzHVi4ycfTpotfZfZ7qrw0Xwk6Be5s/dNzxDoY3MMETzc4k+i6Ts3sxtFga0K4zesR2Z2W2i3dbc5kxPLktqEKuQQhCAQhCAQhCAQhCAQhCAUOYCIIkcVKEHmbT3doP8AyBpObbemCxVO7b2iKdWR+moJH1HougQi7XEbZ2A/F1EHjSJHpcegXn//AJpcbMcT+lzvZq+joUxrzcVsvdusbgBnQfWSvUo90wTNR5fwJJHt6LoUJieVYdn7FpMEBo685W1rAMBClCqaEIQiBCEIBCEIBCEI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7652" name="Picture 4" descr="http://t1.gstatic.com/images?q=tbn:ANd9GcR0KpRG3UJTe4L7MURS2Kjk7unAxMBEGNqt1taIYjcbR1_tHHfR"/>
          <p:cNvPicPr>
            <a:picLocks noChangeAspect="1" noChangeArrowheads="1"/>
          </p:cNvPicPr>
          <p:nvPr/>
        </p:nvPicPr>
        <p:blipFill>
          <a:blip r:embed="rId3"/>
          <a:srcRect/>
          <a:stretch>
            <a:fillRect/>
          </a:stretch>
        </p:blipFill>
        <p:spPr bwMode="auto">
          <a:xfrm>
            <a:off x="2971800" y="1752600"/>
            <a:ext cx="2143125" cy="2143125"/>
          </a:xfrm>
          <a:prstGeom prst="rect">
            <a:avLst/>
          </a:prstGeom>
          <a:noFill/>
        </p:spPr>
      </p:pic>
      <p:pic>
        <p:nvPicPr>
          <p:cNvPr id="27654" name="Picture 6" descr="http://t0.gstatic.com/images?q=tbn:ANd9GcRyz2ObkGD0UMRtD7oFrDl39wv8acd4IOmQTmd22EP2D2sz4nDAnQ"/>
          <p:cNvPicPr>
            <a:picLocks noChangeAspect="1" noChangeArrowheads="1"/>
          </p:cNvPicPr>
          <p:nvPr/>
        </p:nvPicPr>
        <p:blipFill>
          <a:blip r:embed="rId4"/>
          <a:srcRect/>
          <a:stretch>
            <a:fillRect/>
          </a:stretch>
        </p:blipFill>
        <p:spPr bwMode="auto">
          <a:xfrm>
            <a:off x="5867400" y="2362200"/>
            <a:ext cx="2143125" cy="2143125"/>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exchange rate of one </a:t>
            </a:r>
            <a:r>
              <a:rPr lang="en-US" dirty="0" err="1" smtClean="0"/>
              <a:t>australia</a:t>
            </a:r>
            <a:r>
              <a:rPr lang="en-US" dirty="0" smtClean="0"/>
              <a:t> dollar in </a:t>
            </a:r>
            <a:r>
              <a:rPr lang="en-US" dirty="0" err="1" smtClean="0"/>
              <a:t>indonesian</a:t>
            </a:r>
            <a:r>
              <a:rPr lang="en-US" dirty="0" smtClean="0"/>
              <a:t> currency</a:t>
            </a:r>
            <a:endParaRPr lang="en-US" dirty="0"/>
          </a:p>
        </p:txBody>
      </p:sp>
      <p:sp>
        <p:nvSpPr>
          <p:cNvPr id="3" name="Content Placeholder 2"/>
          <p:cNvSpPr>
            <a:spLocks noGrp="1"/>
          </p:cNvSpPr>
          <p:nvPr>
            <p:ph sz="quarter" idx="1"/>
          </p:nvPr>
        </p:nvSpPr>
        <p:spPr/>
        <p:txBody>
          <a:bodyPr/>
          <a:lstStyle/>
          <a:p>
            <a:r>
              <a:rPr lang="en-US" b="1" dirty="0" smtClean="0"/>
              <a:t>Indonesian Rupiah - Australian Dollar AUD</a:t>
            </a:r>
            <a:r>
              <a:rPr lang="en-US" dirty="0" smtClean="0"/>
              <a:t> 1 AUD = 9.954 Rupiah 10.000 Rupiah = 1 AUD 5 AUD = 49.770 Rupiah 20.000 Rupiah = 2 AUD 20 AUD = 199.080 Rupiah 50.000 Rupiah = 5.02 AUD 75 AUD = 746.550 Rupiah 250.000 Rupiah = 25.11 AUD 100 AUD = 995.400 Rupiah 1.000.000 Rupiah = 100.46 AUD</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ticket price </a:t>
            </a:r>
            <a:r>
              <a:rPr lang="en-US" dirty="0" err="1" smtClean="0"/>
              <a:t>melbourne</a:t>
            </a:r>
            <a:r>
              <a:rPr lang="en-US" dirty="0" smtClean="0"/>
              <a:t> </a:t>
            </a:r>
            <a:endParaRPr lang="en-US" dirty="0"/>
          </a:p>
        </p:txBody>
      </p:sp>
      <p:sp>
        <p:nvSpPr>
          <p:cNvPr id="3" name="Content Placeholder 2"/>
          <p:cNvSpPr>
            <a:spLocks noGrp="1"/>
          </p:cNvSpPr>
          <p:nvPr>
            <p:ph sz="quarter" idx="1"/>
          </p:nvPr>
        </p:nvSpPr>
        <p:spPr/>
        <p:txBody>
          <a:bodyPr/>
          <a:lstStyle/>
          <a:p>
            <a:r>
              <a:rPr lang="en-US" dirty="0" smtClean="0"/>
              <a:t>Grab your single game tickets from 11 October 2012, for as little as $20, and choose from General Admission seating to Level 2 premium seating. </a:t>
            </a:r>
            <a:br>
              <a:rPr lang="en-US" dirty="0" smtClean="0"/>
            </a:br>
            <a:r>
              <a:rPr lang="en-US" dirty="0" smtClean="0"/>
              <a:t/>
            </a:r>
            <a:br>
              <a:rPr lang="en-US" dirty="0" smtClean="0"/>
            </a:br>
            <a:r>
              <a:rPr lang="en-US" dirty="0" smtClean="0"/>
              <a:t>Or align with the Stars for the whole summer with a </a:t>
            </a:r>
            <a:r>
              <a:rPr lang="en-US" dirty="0" smtClean="0">
                <a:hlinkClick r:id="rId2"/>
              </a:rPr>
              <a:t>Melbourne Stars Membership</a:t>
            </a:r>
            <a:r>
              <a:rPr lang="en-US" dirty="0" smtClean="0"/>
              <a:t/>
            </a:r>
            <a:br>
              <a:rPr lang="en-US" dirty="0" smtClean="0"/>
            </a:br>
            <a:r>
              <a:rPr lang="en-US" dirty="0" smtClean="0"/>
              <a:t/>
            </a:r>
            <a:br>
              <a:rPr lang="en-US" dirty="0" smtClean="0"/>
            </a:br>
            <a:r>
              <a:rPr lang="en-US" dirty="0" smtClean="0"/>
              <a:t>With so many options to choose from – all at unbeatable value – make sure you jump on board the green team in 2012-2013 for an out-of-this-world experience!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86400"/>
            <a:ext cx="7467600" cy="1143000"/>
          </a:xfrm>
        </p:spPr>
        <p:txBody>
          <a:bodyPr/>
          <a:lstStyle/>
          <a:p>
            <a:r>
              <a:rPr lang="en-US" dirty="0" smtClean="0"/>
              <a:t>MAP OF AUSTRALIAN</a:t>
            </a:r>
            <a:endParaRPr lang="en-US" dirty="0"/>
          </a:p>
        </p:txBody>
      </p:sp>
      <p:pic>
        <p:nvPicPr>
          <p:cNvPr id="4" name="Content Placeholder 3" descr="images.jpeg"/>
          <p:cNvPicPr>
            <a:picLocks noGrp="1" noChangeAspect="1"/>
          </p:cNvPicPr>
          <p:nvPr>
            <p:ph sz="quarter" idx="1"/>
          </p:nvPr>
        </p:nvPicPr>
        <p:blipFill>
          <a:blip r:embed="rId2"/>
          <a:stretch>
            <a:fillRect/>
          </a:stretch>
        </p:blipFill>
        <p:spPr>
          <a:xfrm>
            <a:off x="457200" y="457200"/>
            <a:ext cx="8153399" cy="5562600"/>
          </a:xfrm>
        </p:spPr>
      </p:pic>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86000" y="838200"/>
            <a:ext cx="6172200" cy="4038600"/>
          </a:xfrm>
        </p:spPr>
        <p:txBody>
          <a:bodyPr>
            <a:normAutofit fontScale="90000"/>
          </a:bodyPr>
          <a:lstStyle/>
          <a:p>
            <a:r>
              <a:rPr lang="en-US" dirty="0" smtClean="0"/>
              <a:t>The islands of Australia Page Australia Print surrounded more than 8,000 islands, offering every type of vacation experience. Take a cruise through the Whitsundays, 4WD to the rainforests and Lakes of Fraser Island or visit the tropical paradise of Great Barrier Reef</a:t>
            </a:r>
            <a:endParaRPr lang="en-US" dirty="0"/>
          </a:p>
        </p:txBody>
      </p:sp>
      <p:sp>
        <p:nvSpPr>
          <p:cNvPr id="5" name="Subtitle 4"/>
          <p:cNvSpPr>
            <a:spLocks noGrp="1"/>
          </p:cNvSpPr>
          <p:nvPr>
            <p:ph type="subTitle" idx="1"/>
          </p:nvPr>
        </p:nvSpPr>
        <p:spPr>
          <a:xfrm>
            <a:off x="2286000" y="5410200"/>
            <a:ext cx="6172200" cy="964722"/>
          </a:xfrm>
        </p:spPr>
        <p:txBody>
          <a:bodyPr>
            <a:normAutofit/>
          </a:bodyPr>
          <a:lstStyle/>
          <a:p>
            <a:r>
              <a:rPr lang="en-US" sz="2400" dirty="0" smtClean="0">
                <a:latin typeface="Comic Sans MS" pitchFamily="66" charset="0"/>
              </a:rPr>
              <a:t>In australia there are 8000 island that surrounds the country australia</a:t>
            </a:r>
            <a:endParaRPr lang="en-US" sz="2400" dirty="0">
              <a:latin typeface="Comic Sans MS" pitchFamily="66" charset="0"/>
            </a:endParaRPr>
          </a:p>
        </p:txBody>
      </p:sp>
    </p:spTree>
  </p:cSld>
  <p:clrMapOvr>
    <a:masterClrMapping/>
  </p:clrMapOvr>
  <p:transition>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381000"/>
            <a:ext cx="6553200" cy="4038600"/>
          </a:xfrm>
        </p:spPr>
        <p:txBody>
          <a:bodyPr>
            <a:normAutofit fontScale="90000"/>
          </a:bodyPr>
          <a:lstStyle/>
          <a:p>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This is a list of selected Australian islands grouped by </a:t>
            </a:r>
            <a:r>
              <a:rPr lang="en-US" sz="2400" dirty="0" smtClean="0">
                <a:hlinkClick r:id="rId2" tooltip="States and territories of Australia"/>
              </a:rPr>
              <a:t>state or territory</a:t>
            </a:r>
            <a:r>
              <a:rPr lang="en-US" sz="2400" dirty="0" smtClean="0"/>
              <a:t>.</a:t>
            </a:r>
            <a:br>
              <a:rPr lang="en-US" sz="2400" dirty="0" smtClean="0"/>
            </a:br>
            <a:r>
              <a:rPr lang="en-US" sz="2400" dirty="0" smtClean="0">
                <a:hlinkClick r:id="rId3" tooltip="Australia"/>
              </a:rPr>
              <a:t>Australia</a:t>
            </a:r>
            <a:r>
              <a:rPr lang="en-US" sz="2400" dirty="0" smtClean="0"/>
              <a:t> has 8,222 islands within its maritime borders. The largest islands are: </a:t>
            </a:r>
            <a:r>
              <a:rPr lang="en-US" sz="2400" dirty="0" smtClean="0">
                <a:hlinkClick r:id="rId4" tooltip="Tasmania"/>
              </a:rPr>
              <a:t>Tasmania</a:t>
            </a:r>
            <a:r>
              <a:rPr lang="en-US" sz="2400" dirty="0" smtClean="0"/>
              <a:t> 68,332 km²; </a:t>
            </a:r>
            <a:r>
              <a:rPr lang="en-US" sz="2400" dirty="0" smtClean="0">
                <a:hlinkClick r:id="rId5" tooltip="Melville Island, Northern Territory"/>
              </a:rPr>
              <a:t>Melville Island</a:t>
            </a:r>
            <a:r>
              <a:rPr lang="en-US" sz="2400" dirty="0" smtClean="0"/>
              <a:t> 5,786 km²; </a:t>
            </a:r>
            <a:r>
              <a:rPr lang="en-US" sz="2400" dirty="0" smtClean="0">
                <a:hlinkClick r:id="rId6" tooltip="Kangaroo Island"/>
              </a:rPr>
              <a:t>Kangaroo Island</a:t>
            </a:r>
            <a:r>
              <a:rPr lang="en-US" sz="2400" dirty="0" smtClean="0"/>
              <a:t>, 4,416 km²; </a:t>
            </a:r>
            <a:r>
              <a:rPr lang="en-US" sz="2400" dirty="0" smtClean="0">
                <a:hlinkClick r:id="rId7" tooltip="Groote Eylandt"/>
              </a:rPr>
              <a:t>Groote Eylandt</a:t>
            </a:r>
            <a:r>
              <a:rPr lang="en-US" sz="2400" dirty="0" smtClean="0"/>
              <a:t>, 2,285 km²; </a:t>
            </a:r>
            <a:r>
              <a:rPr lang="en-US" sz="2400" dirty="0" smtClean="0">
                <a:hlinkClick r:id="rId8" tooltip="Bathurst Island, Northern Territory"/>
              </a:rPr>
              <a:t>Bathurst Island</a:t>
            </a:r>
            <a:r>
              <a:rPr lang="en-US" sz="2400" dirty="0" smtClean="0"/>
              <a:t>, 1,693km²; </a:t>
            </a:r>
            <a:r>
              <a:rPr lang="en-US" sz="2400" dirty="0" smtClean="0">
                <a:hlinkClick r:id="rId9" tooltip="Fraser Island"/>
              </a:rPr>
              <a:t>Fraser Island</a:t>
            </a:r>
            <a:r>
              <a:rPr lang="en-US" sz="2400" dirty="0" smtClean="0"/>
              <a:t> 1,653km²; </a:t>
            </a:r>
            <a:r>
              <a:rPr lang="en-US" sz="2400" dirty="0" smtClean="0">
                <a:hlinkClick r:id="rId10" tooltip="Flinders Island, Tasmania"/>
              </a:rPr>
              <a:t>Flinders Island</a:t>
            </a:r>
            <a:r>
              <a:rPr lang="en-US" sz="2400" dirty="0" smtClean="0"/>
              <a:t>, 1,359 km²; </a:t>
            </a:r>
            <a:r>
              <a:rPr lang="en-US" sz="2400" dirty="0" smtClean="0">
                <a:hlinkClick r:id="rId11" tooltip="King Island, Tasmania"/>
              </a:rPr>
              <a:t>King Island</a:t>
            </a:r>
            <a:r>
              <a:rPr lang="en-US" sz="2400" dirty="0" smtClean="0"/>
              <a:t> 1,091 km²; and </a:t>
            </a:r>
            <a:r>
              <a:rPr lang="en-US" sz="2400" dirty="0" smtClean="0">
                <a:hlinkClick r:id="rId12" tooltip="Mornington Island"/>
              </a:rPr>
              <a:t>Mornington Island</a:t>
            </a:r>
            <a:r>
              <a:rPr lang="en-US" sz="2400" dirty="0" smtClean="0"/>
              <a:t>, 1 002 km².</a:t>
            </a:r>
            <a:r>
              <a:rPr lang="en-US" sz="2400" baseline="30000" dirty="0" smtClean="0">
                <a:hlinkClick r:id="rId13"/>
              </a:rPr>
              <a:t>[1</a:t>
            </a:r>
            <a:r>
              <a:rPr lang="en-US" sz="2400" dirty="0" smtClean="0"/>
              <a:t/>
            </a:r>
            <a:br>
              <a:rPr lang="en-US" sz="2400" dirty="0" smtClean="0"/>
            </a:br>
            <a:endParaRPr lang="en-US" sz="2400" dirty="0"/>
          </a:p>
        </p:txBody>
      </p:sp>
      <p:sp>
        <p:nvSpPr>
          <p:cNvPr id="5" name="Subtitle 4"/>
          <p:cNvSpPr>
            <a:spLocks noGrp="1"/>
          </p:cNvSpPr>
          <p:nvPr>
            <p:ph type="subTitle" idx="1"/>
          </p:nvPr>
        </p:nvSpPr>
        <p:spPr>
          <a:xfrm>
            <a:off x="685800" y="5003322"/>
            <a:ext cx="7772400" cy="1371600"/>
          </a:xfrm>
        </p:spPr>
        <p:txBody>
          <a:bodyPr>
            <a:normAutofit/>
          </a:bodyPr>
          <a:lstStyle/>
          <a:p>
            <a:r>
              <a:rPr lang="en-US" sz="3200" dirty="0" smtClean="0"/>
              <a:t>List of islands of Australia</a:t>
            </a:r>
          </a:p>
        </p:txBody>
      </p:sp>
    </p:spTree>
  </p:cSld>
  <p:clrMapOvr>
    <a:masterClrMapping/>
  </p:clrMapOvr>
  <p:transition>
    <p:plus/>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latin typeface="Comic Sans MS" pitchFamily="66" charset="0"/>
              </a:rPr>
              <a:t>the population of australia</a:t>
            </a:r>
            <a:endParaRPr lang="en-US" i="1" dirty="0">
              <a:latin typeface="Comic Sans MS" pitchFamily="66" charset="0"/>
            </a:endParaRPr>
          </a:p>
        </p:txBody>
      </p:sp>
      <p:sp>
        <p:nvSpPr>
          <p:cNvPr id="3" name="Content Placeholder 2"/>
          <p:cNvSpPr>
            <a:spLocks noGrp="1"/>
          </p:cNvSpPr>
          <p:nvPr>
            <p:ph sz="quarter" idx="1"/>
          </p:nvPr>
        </p:nvSpPr>
        <p:spPr/>
        <p:txBody>
          <a:bodyPr>
            <a:normAutofit fontScale="85000" lnSpcReduction="10000"/>
          </a:bodyPr>
          <a:lstStyle/>
          <a:p>
            <a:r>
              <a:rPr lang="en-US" dirty="0" smtClean="0"/>
              <a:t>The geography of the area total area of 7.69 million square kilometres, is the largest island of mainland Australia in the world – but also the smallest continent. The continent spans approximately 3,700 kilometres from North to South and 4,000 kilometers from East to West, making it the sixth largest country after Russia, Canada, China, the United States, and Brazil. Australia is also the only continent which consists of a single country. Sometimes known as the continent of Australia \ ' \ ', because the island is surrounded by the sea. Our marine region is also the third largest in the world, covering three oceans and covering an area of about 13 million square kilometers. Our population is mostly located in the city and in the coastal regions, with more than 80 percent of the population lives within 100 kilometres of the coastline. Australia's current population of nearly 11 million people.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400" b="1" dirty="0" smtClean="0">
                <a:solidFill>
                  <a:schemeClr val="accent1">
                    <a:lumMod val="75000"/>
                  </a:schemeClr>
                </a:solidFill>
                <a:latin typeface="Comic Sans MS" pitchFamily="66" charset="0"/>
              </a:rPr>
              <a:t>Capital city and show location on a map</a:t>
            </a:r>
            <a:r>
              <a:rPr lang="en-US" sz="2400" dirty="0" smtClean="0"/>
              <a:t/>
            </a:r>
            <a:br>
              <a:rPr lang="en-US" sz="2400" dirty="0" smtClean="0"/>
            </a:br>
            <a:endParaRPr lang="en-US" sz="2400" dirty="0"/>
          </a:p>
        </p:txBody>
      </p:sp>
      <p:pic>
        <p:nvPicPr>
          <p:cNvPr id="8" name="Content Placeholder 7" descr="Adelaide_map.gif"/>
          <p:cNvPicPr>
            <a:picLocks noGrp="1" noChangeAspect="1"/>
          </p:cNvPicPr>
          <p:nvPr>
            <p:ph sz="quarter" idx="1"/>
          </p:nvPr>
        </p:nvPicPr>
        <p:blipFill>
          <a:blip r:embed="rId2"/>
          <a:stretch>
            <a:fillRect/>
          </a:stretch>
        </p:blipFill>
        <p:spPr>
          <a:xfrm>
            <a:off x="457200" y="1783669"/>
            <a:ext cx="7239000" cy="4617131"/>
          </a:xfrm>
        </p:spPr>
      </p:pic>
    </p:spTree>
  </p:cSld>
  <p:clrMapOvr>
    <a:masterClrMapping/>
  </p:clrMapOvr>
  <p:transition>
    <p:wheel spokes="8"/>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lumMod val="95000"/>
                    <a:lumOff val="5000"/>
                  </a:schemeClr>
                </a:solidFill>
                <a:latin typeface="Comic Sans MS" pitchFamily="66" charset="0"/>
              </a:rPr>
              <a:t>This is of australia coat of arms</a:t>
            </a:r>
            <a:endParaRPr lang="en-US" b="1" dirty="0">
              <a:solidFill>
                <a:schemeClr val="tx1">
                  <a:lumMod val="95000"/>
                  <a:lumOff val="5000"/>
                </a:schemeClr>
              </a:solidFill>
              <a:latin typeface="Comic Sans MS" pitchFamily="66" charset="0"/>
            </a:endParaRPr>
          </a:p>
        </p:txBody>
      </p:sp>
      <p:pic>
        <p:nvPicPr>
          <p:cNvPr id="4" name="Content Placeholder 3" descr="images.jpeg"/>
          <p:cNvPicPr>
            <a:picLocks noGrp="1" noChangeAspect="1"/>
          </p:cNvPicPr>
          <p:nvPr>
            <p:ph sz="quarter" idx="1"/>
          </p:nvPr>
        </p:nvPicPr>
        <p:blipFill>
          <a:blip r:embed="rId2"/>
          <a:stretch>
            <a:fillRect/>
          </a:stretch>
        </p:blipFill>
        <p:spPr>
          <a:xfrm>
            <a:off x="2133600" y="1981200"/>
            <a:ext cx="5191125" cy="45847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lumMod val="95000"/>
                    <a:lumOff val="5000"/>
                  </a:schemeClr>
                </a:solidFill>
              </a:rPr>
              <a:t>This is the flag of australia </a:t>
            </a:r>
            <a:endParaRPr lang="en-US" b="1" dirty="0">
              <a:solidFill>
                <a:schemeClr val="tx1">
                  <a:lumMod val="95000"/>
                  <a:lumOff val="5000"/>
                </a:schemeClr>
              </a:solidFill>
            </a:endParaRPr>
          </a:p>
        </p:txBody>
      </p:sp>
      <p:pic>
        <p:nvPicPr>
          <p:cNvPr id="4" name="Content Placeholder 3" descr="images.jpeg"/>
          <p:cNvPicPr>
            <a:picLocks noGrp="1" noChangeAspect="1"/>
          </p:cNvPicPr>
          <p:nvPr>
            <p:ph sz="quarter" idx="1"/>
          </p:nvPr>
        </p:nvPicPr>
        <p:blipFill>
          <a:blip r:embed="rId2"/>
          <a:stretch>
            <a:fillRect/>
          </a:stretch>
        </p:blipFill>
        <p:spPr>
          <a:xfrm>
            <a:off x="914400" y="1570036"/>
            <a:ext cx="6096000" cy="4068763"/>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762000"/>
            <a:ext cx="7696200" cy="5715000"/>
          </a:xfrm>
        </p:spPr>
        <p:txBody>
          <a:bodyPr>
            <a:noAutofit/>
          </a:bodyPr>
          <a:lstStyle/>
          <a:p>
            <a:r>
              <a:rPr lang="en-US" sz="2000" dirty="0" smtClean="0"/>
              <a:t>Australia–Indonesia border</a:t>
            </a:r>
            <a:br>
              <a:rPr lang="en-US" sz="2000" dirty="0" smtClean="0"/>
            </a:br>
            <a:r>
              <a:rPr lang="en-US" sz="2000" dirty="0" smtClean="0"/>
              <a:t>From Wikipedia, the free encyclopedia</a:t>
            </a:r>
            <a:br>
              <a:rPr lang="en-US" sz="2000" dirty="0" smtClean="0"/>
            </a:br>
            <a:r>
              <a:rPr lang="en-US" sz="2000" dirty="0" smtClean="0"/>
              <a:t>Jump to: </a:t>
            </a:r>
            <a:r>
              <a:rPr lang="en-US" sz="2000" dirty="0" smtClean="0">
                <a:hlinkClick r:id="rId2"/>
              </a:rPr>
              <a:t>navigation</a:t>
            </a:r>
            <a:r>
              <a:rPr lang="en-US" sz="2000" dirty="0" smtClean="0"/>
              <a:t>, </a:t>
            </a:r>
            <a:r>
              <a:rPr lang="en-US" sz="2000" dirty="0" smtClean="0">
                <a:hlinkClick r:id="rId2"/>
              </a:rPr>
              <a:t>search</a:t>
            </a:r>
            <a:r>
              <a:rPr lang="en-US" sz="2000" dirty="0" smtClean="0"/>
              <a:t> </a:t>
            </a:r>
            <a:br>
              <a:rPr lang="en-US" sz="2000" dirty="0" smtClean="0"/>
            </a:br>
            <a:r>
              <a:rPr lang="en-US" sz="2000" dirty="0" smtClean="0"/>
              <a:t>alia–Indonesia border</a:t>
            </a:r>
            <a:r>
              <a:rPr lang="en-US" sz="2000" baseline="30000" dirty="0" smtClean="0">
                <a:hlinkClick r:id="rId2"/>
              </a:rPr>
              <a:t>[1]</a:t>
            </a:r>
            <a:r>
              <a:rPr lang="en-US" sz="2000" dirty="0" smtClean="0"/>
              <a:t> is a </a:t>
            </a:r>
            <a:r>
              <a:rPr lang="en-US" sz="2000" dirty="0" smtClean="0">
                <a:hlinkClick r:id="rId3" tooltip="Maritime boundary"/>
              </a:rPr>
              <a:t>maritime boundary</a:t>
            </a:r>
            <a:r>
              <a:rPr lang="en-US" sz="2000" dirty="0" smtClean="0"/>
              <a:t> running west from the two countries' tripoint </a:t>
            </a:r>
            <a:r>
              <a:rPr lang="en-US" sz="2000" dirty="0" smtClean="0">
                <a:hlinkClick r:id="rId4" tooltip="Ocean"/>
              </a:rPr>
              <a:t>maritime</a:t>
            </a:r>
            <a:r>
              <a:rPr lang="en-US" sz="2000" dirty="0" smtClean="0"/>
              <a:t> boundary with </a:t>
            </a:r>
            <a:r>
              <a:rPr lang="en-US" sz="2000" dirty="0" smtClean="0">
                <a:hlinkClick r:id="rId5" tooltip="Papua New Guinea"/>
              </a:rPr>
              <a:t>Papua New Guinea</a:t>
            </a:r>
            <a:r>
              <a:rPr lang="en-US" sz="2000" dirty="0" smtClean="0"/>
              <a:t> in the western entrance to the Torres Straits through the </a:t>
            </a:r>
            <a:r>
              <a:rPr lang="en-US" sz="2000" dirty="0" smtClean="0">
                <a:hlinkClick r:id="rId6" tooltip="Arafura Sea"/>
              </a:rPr>
              <a:t>Arafura Sea</a:t>
            </a:r>
            <a:r>
              <a:rPr lang="en-US" sz="2000" dirty="0" smtClean="0"/>
              <a:t> and </a:t>
            </a:r>
            <a:r>
              <a:rPr lang="en-US" sz="2000" dirty="0" smtClean="0">
                <a:hlinkClick r:id="rId7" tooltip="Timor Sea"/>
              </a:rPr>
              <a:t>Timor Sea</a:t>
            </a:r>
            <a:r>
              <a:rPr lang="en-US" sz="2000" dirty="0" smtClean="0"/>
              <a:t> and terminating in the Indian Ocean. The </a:t>
            </a:r>
            <a:r>
              <a:rPr lang="en-US" sz="2000" dirty="0" smtClean="0">
                <a:hlinkClick r:id="rId8" tooltip="Border"/>
              </a:rPr>
              <a:t>boundary</a:t>
            </a:r>
            <a:r>
              <a:rPr lang="en-US" sz="2000" dirty="0" smtClean="0"/>
              <a:t> is, however, broken by the "</a:t>
            </a:r>
            <a:r>
              <a:rPr lang="en-US" sz="2000" dirty="0" smtClean="0">
                <a:hlinkClick r:id="rId9" tooltip="Timor Gap"/>
              </a:rPr>
              <a:t>Timor Gap</a:t>
            </a:r>
            <a:r>
              <a:rPr lang="en-US" sz="2000" dirty="0" smtClean="0"/>
              <a:t>", where Australian and The AustrEast Timorese territorial waters meet and where the two countries have overlapping claims to the seabed.</a:t>
            </a:r>
            <a:br>
              <a:rPr lang="en-US" sz="2000" dirty="0" smtClean="0"/>
            </a:br>
            <a:r>
              <a:rPr lang="en-US" sz="2000" dirty="0" smtClean="0">
                <a:hlinkClick r:id="rId10" tooltip="Australia"/>
              </a:rPr>
              <a:t>Australia</a:t>
            </a:r>
            <a:r>
              <a:rPr lang="en-US" sz="2000" dirty="0" smtClean="0"/>
              <a:t> and </a:t>
            </a:r>
            <a:r>
              <a:rPr lang="en-US" sz="2000" dirty="0" smtClean="0">
                <a:hlinkClick r:id="rId11" tooltip="Indonesia"/>
              </a:rPr>
              <a:t>Indonesia</a:t>
            </a:r>
            <a:r>
              <a:rPr lang="en-US" sz="2000" dirty="0" smtClean="0"/>
              <a:t> also share a common maritime border in the </a:t>
            </a:r>
            <a:r>
              <a:rPr lang="en-US" sz="2000" dirty="0" smtClean="0">
                <a:hlinkClick r:id="rId12" tooltip="Indian Ocean"/>
              </a:rPr>
              <a:t>Indian Ocean</a:t>
            </a:r>
            <a:r>
              <a:rPr lang="en-US" sz="2000" dirty="0" smtClean="0"/>
              <a:t> between Australia's oversea territory of </a:t>
            </a:r>
            <a:r>
              <a:rPr lang="en-US" sz="2000" dirty="0" smtClean="0">
                <a:hlinkClick r:id="rId13" tooltip="Christmas Island"/>
              </a:rPr>
              <a:t>Christmas Island</a:t>
            </a:r>
            <a:r>
              <a:rPr lang="en-US" sz="2000" dirty="0" smtClean="0"/>
              <a:t> and the Indonesian island of Java.</a:t>
            </a:r>
            <a:br>
              <a:rPr lang="en-US" sz="2000" dirty="0" smtClean="0"/>
            </a:br>
            <a:endParaRPr lang="en-US" sz="2000" dirty="0"/>
          </a:p>
        </p:txBody>
      </p:sp>
      <p:sp>
        <p:nvSpPr>
          <p:cNvPr id="5" name="Subtitle 4"/>
          <p:cNvSpPr>
            <a:spLocks noGrp="1"/>
          </p:cNvSpPr>
          <p:nvPr>
            <p:ph type="subTitle" idx="1"/>
          </p:nvPr>
        </p:nvSpPr>
        <p:spPr>
          <a:xfrm>
            <a:off x="2286000" y="0"/>
            <a:ext cx="5486400" cy="1295400"/>
          </a:xfrm>
        </p:spPr>
        <p:txBody>
          <a:bodyPr>
            <a:normAutofit/>
          </a:bodyPr>
          <a:lstStyle/>
          <a:p>
            <a:r>
              <a:rPr lang="en-US" sz="2800" i="1" dirty="0" smtClean="0">
                <a:solidFill>
                  <a:schemeClr val="tx1">
                    <a:lumMod val="95000"/>
                    <a:lumOff val="5000"/>
                  </a:schemeClr>
                </a:solidFill>
              </a:rPr>
              <a:t>Australia –indonesia border</a:t>
            </a:r>
            <a:endParaRPr lang="en-US" sz="2800" i="1" dirty="0">
              <a:solidFill>
                <a:schemeClr val="tx1">
                  <a:lumMod val="95000"/>
                  <a:lumOff val="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185</TotalTime>
  <Words>767</Words>
  <Application>Microsoft Office PowerPoint</Application>
  <PresentationFormat>On-screen Show (4:3)</PresentationFormat>
  <Paragraphs>49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Oriel</vt:lpstr>
      <vt:lpstr>AUSTRALIAN SCAVENGER HUNT</vt:lpstr>
      <vt:lpstr>MAP OF AUSTRALIAN</vt:lpstr>
      <vt:lpstr>The islands of Australia Page Australia Print surrounded more than 8,000 islands, offering every type of vacation experience. Take a cruise through the Whitsundays, 4WD to the rainforests and Lakes of Fraser Island or visit the tropical paradise of Great Barrier Reef</vt:lpstr>
      <vt:lpstr>   This is a list of selected Australian islands grouped by state or territory. Australia has 8,222 islands within its maritime borders. The largest islands are: Tasmania 68,332 km²; Melville Island 5,786 km²; Kangaroo Island, 4,416 km²; Groote Eylandt, 2,285 km²; Bathurst Island, 1,693km²; Fraser Island 1,653km²; Flinders Island, 1,359 km²; King Island 1,091 km²; and Mornington Island, 1 002 km².[1 </vt:lpstr>
      <vt:lpstr>the population of australia</vt:lpstr>
      <vt:lpstr>Capital city and show location on a map </vt:lpstr>
      <vt:lpstr>This is of australia coat of arms</vt:lpstr>
      <vt:lpstr>This is the flag of australia </vt:lpstr>
      <vt:lpstr>Australia–Indonesia border From Wikipedia, the free encyclopedia Jump to: navigation, search  alia–Indonesia border[1] is a maritime boundary running west from the two countries' tripoint maritime boundary with Papua New Guinea in the western entrance to the Torres Straits through the Arafura Sea and Timor Sea and terminating in the Indian Ocean. The boundary is, however, broken by the "Timor Gap", where Australian and The AustrEast Timorese territorial waters meet and where the two countries have overlapping claims to the seabed. Australia and Indonesia also share a common maritime border in the Indian Ocean between Australia's oversea territory of Christmas Island and the Indonesian island of Java. </vt:lpstr>
      <vt:lpstr>the population of australia</vt:lpstr>
      <vt:lpstr>Slide 11</vt:lpstr>
      <vt:lpstr> the current president of australia</vt:lpstr>
      <vt:lpstr>Festivals in Australia </vt:lpstr>
      <vt:lpstr>photos of three indigenous australian animals</vt:lpstr>
      <vt:lpstr>a picture of australian stamp</vt:lpstr>
      <vt:lpstr>photos of australian currency-note or coin</vt:lpstr>
      <vt:lpstr>the exchange rate of one australia dollar in indonesian currency</vt:lpstr>
      <vt:lpstr> ticket price melbourne </vt:lpstr>
    </vt:vector>
  </TitlesOfParts>
  <Company>puskomsmp1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siswa</dc:creator>
  <cp:lastModifiedBy>comp</cp:lastModifiedBy>
  <cp:revision>20</cp:revision>
  <dcterms:created xsi:type="dcterms:W3CDTF">2013-03-03T08:21:33Z</dcterms:created>
  <dcterms:modified xsi:type="dcterms:W3CDTF">2013-03-07T09:24:13Z</dcterms:modified>
</cp:coreProperties>
</file>